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handoutMasterIdLst>
    <p:handoutMasterId r:id="rId34"/>
  </p:handoutMasterIdLst>
  <p:sldIdLst>
    <p:sldId id="261" r:id="rId5"/>
    <p:sldId id="364" r:id="rId6"/>
    <p:sldId id="365" r:id="rId7"/>
    <p:sldId id="366" r:id="rId8"/>
    <p:sldId id="258" r:id="rId9"/>
    <p:sldId id="259" r:id="rId10"/>
    <p:sldId id="338" r:id="rId11"/>
    <p:sldId id="339" r:id="rId12"/>
    <p:sldId id="341" r:id="rId13"/>
    <p:sldId id="342" r:id="rId14"/>
    <p:sldId id="354" r:id="rId15"/>
    <p:sldId id="360" r:id="rId16"/>
    <p:sldId id="343" r:id="rId17"/>
    <p:sldId id="361" r:id="rId18"/>
    <p:sldId id="349" r:id="rId19"/>
    <p:sldId id="357" r:id="rId20"/>
    <p:sldId id="350" r:id="rId21"/>
    <p:sldId id="351" r:id="rId22"/>
    <p:sldId id="348" r:id="rId23"/>
    <p:sldId id="353" r:id="rId24"/>
    <p:sldId id="352" r:id="rId25"/>
    <p:sldId id="367" r:id="rId26"/>
    <p:sldId id="320" r:id="rId27"/>
    <p:sldId id="345" r:id="rId28"/>
    <p:sldId id="346" r:id="rId29"/>
    <p:sldId id="287" r:id="rId30"/>
    <p:sldId id="295" r:id="rId31"/>
    <p:sldId id="265"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91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77" autoAdjust="0"/>
    <p:restoredTop sz="94668"/>
  </p:normalViewPr>
  <p:slideViewPr>
    <p:cSldViewPr snapToGrid="0" snapToObjects="1">
      <p:cViewPr varScale="1">
        <p:scale>
          <a:sx n="124" d="100"/>
          <a:sy n="124" d="100"/>
        </p:scale>
        <p:origin x="1224" y="168"/>
      </p:cViewPr>
      <p:guideLst>
        <p:guide orient="horz" pos="2160"/>
        <p:guide pos="2914"/>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995B5C-E005-4FEA-8DB9-CCAE58CCACE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609F35D-7CBC-41D2-806A-ABAF25BAD0C3}">
      <dgm:prSet custT="1"/>
      <dgm:spPr/>
      <dgm:t>
        <a:bodyPr/>
        <a:lstStyle/>
        <a:p>
          <a:r>
            <a:rPr lang="en-US" sz="1800" dirty="0"/>
            <a:t>Strong initial beliefs are more effectively immunized against persuasion by pre-exposing a person to counterarguments </a:t>
          </a:r>
        </a:p>
      </dgm:t>
    </dgm:pt>
    <dgm:pt modelId="{0557E221-F8E3-47AB-8B69-21D68F68F569}" type="parTrans" cxnId="{AF509D59-BC62-4AC6-998A-B2A9FE784B07}">
      <dgm:prSet/>
      <dgm:spPr/>
      <dgm:t>
        <a:bodyPr/>
        <a:lstStyle/>
        <a:p>
          <a:endParaRPr lang="en-US"/>
        </a:p>
      </dgm:t>
    </dgm:pt>
    <dgm:pt modelId="{02AED30D-AC6D-4E2D-A36E-C61C1741372A}" type="sibTrans" cxnId="{AF509D59-BC62-4AC6-998A-B2A9FE784B07}">
      <dgm:prSet/>
      <dgm:spPr/>
      <dgm:t>
        <a:bodyPr/>
        <a:lstStyle/>
        <a:p>
          <a:endParaRPr lang="en-US"/>
        </a:p>
      </dgm:t>
    </dgm:pt>
    <dgm:pt modelId="{8147FFBA-1E66-4174-B88E-23A52BA4CCC2}">
      <dgm:prSet custT="1"/>
      <dgm:spPr/>
      <dgm:t>
        <a:bodyPr/>
        <a:lstStyle/>
        <a:p>
          <a:r>
            <a:rPr lang="en-US" sz="1800" dirty="0"/>
            <a:t>Just as the administration of a weakened dose of a virus (the vaccine) triggers antibodies in the immune system to fight off future infection,  pre-emptively exposing people to weakened examples of common techniques that are used in the production of fake news would generate ‘mental antibodies’. </a:t>
          </a:r>
        </a:p>
      </dgm:t>
    </dgm:pt>
    <dgm:pt modelId="{3D95A1E3-1174-4C41-8C08-3F90C73DCA7C}" type="parTrans" cxnId="{3262EA31-5CC1-4627-A016-6072305E19D6}">
      <dgm:prSet/>
      <dgm:spPr/>
      <dgm:t>
        <a:bodyPr/>
        <a:lstStyle/>
        <a:p>
          <a:endParaRPr lang="en-US"/>
        </a:p>
      </dgm:t>
    </dgm:pt>
    <dgm:pt modelId="{5606845A-1E84-45C3-B65F-3DE089BF9E4C}" type="sibTrans" cxnId="{3262EA31-5CC1-4627-A016-6072305E19D6}">
      <dgm:prSet/>
      <dgm:spPr/>
      <dgm:t>
        <a:bodyPr/>
        <a:lstStyle/>
        <a:p>
          <a:endParaRPr lang="en-US"/>
        </a:p>
      </dgm:t>
    </dgm:pt>
    <dgm:pt modelId="{26E3C619-BFD9-4947-803A-5FFF68071E51}">
      <dgm:prSet custT="1"/>
      <dgm:spPr/>
      <dgm:t>
        <a:bodyPr/>
        <a:lstStyle/>
        <a:p>
          <a:r>
            <a:rPr lang="en-US" sz="1800" dirty="0"/>
            <a:t>If enough individuals are immunized, the informational ‘virus’ won’t be able to spread.</a:t>
          </a:r>
        </a:p>
      </dgm:t>
    </dgm:pt>
    <dgm:pt modelId="{BD077636-4665-4840-9E86-F67FCFF1DB04}" type="parTrans" cxnId="{79F1B2F0-889A-46BF-90BB-78CBB5783058}">
      <dgm:prSet/>
      <dgm:spPr/>
      <dgm:t>
        <a:bodyPr/>
        <a:lstStyle/>
        <a:p>
          <a:endParaRPr lang="en-US"/>
        </a:p>
      </dgm:t>
    </dgm:pt>
    <dgm:pt modelId="{F0F84D14-8201-4CEA-8724-A6F61C4112DA}" type="sibTrans" cxnId="{79F1B2F0-889A-46BF-90BB-78CBB5783058}">
      <dgm:prSet/>
      <dgm:spPr/>
      <dgm:t>
        <a:bodyPr/>
        <a:lstStyle/>
        <a:p>
          <a:endParaRPr lang="en-US"/>
        </a:p>
      </dgm:t>
    </dgm:pt>
    <dgm:pt modelId="{05DFD178-AE3B-B848-A70D-115286209845}" type="pres">
      <dgm:prSet presAssocID="{F2995B5C-E005-4FEA-8DB9-CCAE58CCACEC}" presName="linear" presStyleCnt="0">
        <dgm:presLayoutVars>
          <dgm:animLvl val="lvl"/>
          <dgm:resizeHandles val="exact"/>
        </dgm:presLayoutVars>
      </dgm:prSet>
      <dgm:spPr/>
    </dgm:pt>
    <dgm:pt modelId="{20D22EF4-4788-364C-9E75-360E0B52458B}" type="pres">
      <dgm:prSet presAssocID="{F609F35D-7CBC-41D2-806A-ABAF25BAD0C3}" presName="parentText" presStyleLbl="node1" presStyleIdx="0" presStyleCnt="3" custScaleY="92635">
        <dgm:presLayoutVars>
          <dgm:chMax val="0"/>
          <dgm:bulletEnabled val="1"/>
        </dgm:presLayoutVars>
      </dgm:prSet>
      <dgm:spPr/>
    </dgm:pt>
    <dgm:pt modelId="{6F60E40E-D6B6-AC41-B837-0659878EED79}" type="pres">
      <dgm:prSet presAssocID="{02AED30D-AC6D-4E2D-A36E-C61C1741372A}" presName="spacer" presStyleCnt="0"/>
      <dgm:spPr/>
    </dgm:pt>
    <dgm:pt modelId="{C0A001FD-BD77-9B47-82DC-C461BF69FE72}" type="pres">
      <dgm:prSet presAssocID="{8147FFBA-1E66-4174-B88E-23A52BA4CCC2}" presName="parentText" presStyleLbl="node1" presStyleIdx="1" presStyleCnt="3" custScaleY="192270">
        <dgm:presLayoutVars>
          <dgm:chMax val="0"/>
          <dgm:bulletEnabled val="1"/>
        </dgm:presLayoutVars>
      </dgm:prSet>
      <dgm:spPr/>
    </dgm:pt>
    <dgm:pt modelId="{800A86FE-A2A3-024A-9031-894EAF285FB8}" type="pres">
      <dgm:prSet presAssocID="{5606845A-1E84-45C3-B65F-3DE089BF9E4C}" presName="spacer" presStyleCnt="0"/>
      <dgm:spPr/>
    </dgm:pt>
    <dgm:pt modelId="{73719259-8122-9640-8040-2093482A56F8}" type="pres">
      <dgm:prSet presAssocID="{26E3C619-BFD9-4947-803A-5FFF68071E51}" presName="parentText" presStyleLbl="node1" presStyleIdx="2" presStyleCnt="3" custScaleY="82449">
        <dgm:presLayoutVars>
          <dgm:chMax val="0"/>
          <dgm:bulletEnabled val="1"/>
        </dgm:presLayoutVars>
      </dgm:prSet>
      <dgm:spPr/>
    </dgm:pt>
  </dgm:ptLst>
  <dgm:cxnLst>
    <dgm:cxn modelId="{F5911723-D264-8C4E-B875-4EEF3B895942}" type="presOf" srcId="{F2995B5C-E005-4FEA-8DB9-CCAE58CCACEC}" destId="{05DFD178-AE3B-B848-A70D-115286209845}" srcOrd="0" destOrd="0" presId="urn:microsoft.com/office/officeart/2005/8/layout/vList2"/>
    <dgm:cxn modelId="{CCE02E29-8431-194F-95FB-20DEC6A449ED}" type="presOf" srcId="{F609F35D-7CBC-41D2-806A-ABAF25BAD0C3}" destId="{20D22EF4-4788-364C-9E75-360E0B52458B}" srcOrd="0" destOrd="0" presId="urn:microsoft.com/office/officeart/2005/8/layout/vList2"/>
    <dgm:cxn modelId="{3262EA31-5CC1-4627-A016-6072305E19D6}" srcId="{F2995B5C-E005-4FEA-8DB9-CCAE58CCACEC}" destId="{8147FFBA-1E66-4174-B88E-23A52BA4CCC2}" srcOrd="1" destOrd="0" parTransId="{3D95A1E3-1174-4C41-8C08-3F90C73DCA7C}" sibTransId="{5606845A-1E84-45C3-B65F-3DE089BF9E4C}"/>
    <dgm:cxn modelId="{AF509D59-BC62-4AC6-998A-B2A9FE784B07}" srcId="{F2995B5C-E005-4FEA-8DB9-CCAE58CCACEC}" destId="{F609F35D-7CBC-41D2-806A-ABAF25BAD0C3}" srcOrd="0" destOrd="0" parTransId="{0557E221-F8E3-47AB-8B69-21D68F68F569}" sibTransId="{02AED30D-AC6D-4E2D-A36E-C61C1741372A}"/>
    <dgm:cxn modelId="{A01203DA-F010-BA46-B0C0-334359054B65}" type="presOf" srcId="{26E3C619-BFD9-4947-803A-5FFF68071E51}" destId="{73719259-8122-9640-8040-2093482A56F8}" srcOrd="0" destOrd="0" presId="urn:microsoft.com/office/officeart/2005/8/layout/vList2"/>
    <dgm:cxn modelId="{79F1B2F0-889A-46BF-90BB-78CBB5783058}" srcId="{F2995B5C-E005-4FEA-8DB9-CCAE58CCACEC}" destId="{26E3C619-BFD9-4947-803A-5FFF68071E51}" srcOrd="2" destOrd="0" parTransId="{BD077636-4665-4840-9E86-F67FCFF1DB04}" sibTransId="{F0F84D14-8201-4CEA-8724-A6F61C4112DA}"/>
    <dgm:cxn modelId="{73BF71FE-001A-FC47-A2FD-C54F95D3BAF7}" type="presOf" srcId="{8147FFBA-1E66-4174-B88E-23A52BA4CCC2}" destId="{C0A001FD-BD77-9B47-82DC-C461BF69FE72}" srcOrd="0" destOrd="0" presId="urn:microsoft.com/office/officeart/2005/8/layout/vList2"/>
    <dgm:cxn modelId="{81A775AE-D5BF-D24E-BFA0-2F894745E4C7}" type="presParOf" srcId="{05DFD178-AE3B-B848-A70D-115286209845}" destId="{20D22EF4-4788-364C-9E75-360E0B52458B}" srcOrd="0" destOrd="0" presId="urn:microsoft.com/office/officeart/2005/8/layout/vList2"/>
    <dgm:cxn modelId="{CEFC0AFD-2751-6740-94D7-05D89655B2B2}" type="presParOf" srcId="{05DFD178-AE3B-B848-A70D-115286209845}" destId="{6F60E40E-D6B6-AC41-B837-0659878EED79}" srcOrd="1" destOrd="0" presId="urn:microsoft.com/office/officeart/2005/8/layout/vList2"/>
    <dgm:cxn modelId="{EF525670-9F55-5941-B96C-50434F840984}" type="presParOf" srcId="{05DFD178-AE3B-B848-A70D-115286209845}" destId="{C0A001FD-BD77-9B47-82DC-C461BF69FE72}" srcOrd="2" destOrd="0" presId="urn:microsoft.com/office/officeart/2005/8/layout/vList2"/>
    <dgm:cxn modelId="{3A360AD9-CA21-244C-B9BE-8A896FB2CCFB}" type="presParOf" srcId="{05DFD178-AE3B-B848-A70D-115286209845}" destId="{800A86FE-A2A3-024A-9031-894EAF285FB8}" srcOrd="3" destOrd="0" presId="urn:microsoft.com/office/officeart/2005/8/layout/vList2"/>
    <dgm:cxn modelId="{4552B6CE-3174-FB44-B7B7-85E070500C97}" type="presParOf" srcId="{05DFD178-AE3B-B848-A70D-115286209845}" destId="{73719259-8122-9640-8040-2093482A56F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22EF4-4788-364C-9E75-360E0B52458B}">
      <dsp:nvSpPr>
        <dsp:cNvPr id="0" name=""/>
        <dsp:cNvSpPr/>
      </dsp:nvSpPr>
      <dsp:spPr>
        <a:xfrm>
          <a:off x="0" y="840715"/>
          <a:ext cx="6585711" cy="85351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Strong initial beliefs are more effectively immunized against persuasion by pre-exposing a person to counterarguments </a:t>
          </a:r>
        </a:p>
      </dsp:txBody>
      <dsp:txXfrm>
        <a:off x="41665" y="882380"/>
        <a:ext cx="6502381" cy="770185"/>
      </dsp:txXfrm>
    </dsp:sp>
    <dsp:sp modelId="{C0A001FD-BD77-9B47-82DC-C461BF69FE72}">
      <dsp:nvSpPr>
        <dsp:cNvPr id="0" name=""/>
        <dsp:cNvSpPr/>
      </dsp:nvSpPr>
      <dsp:spPr>
        <a:xfrm>
          <a:off x="0" y="1795031"/>
          <a:ext cx="6585711" cy="1771527"/>
        </a:xfrm>
        <a:prstGeom prst="roundRect">
          <a:avLst/>
        </a:prstGeom>
        <a:solidFill>
          <a:schemeClr val="accent2">
            <a:hueOff val="126113"/>
            <a:satOff val="-23112"/>
            <a:lumOff val="2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Just as the administration of a weakened dose of a virus (the vaccine) triggers antibodies in the immune system to fight off future infection,  pre-emptively exposing people to weakened examples of common techniques that are used in the production of fake news would generate ‘mental antibodies’. </a:t>
          </a:r>
        </a:p>
      </dsp:txBody>
      <dsp:txXfrm>
        <a:off x="86479" y="1881510"/>
        <a:ext cx="6412753" cy="1598569"/>
      </dsp:txXfrm>
    </dsp:sp>
    <dsp:sp modelId="{73719259-8122-9640-8040-2093482A56F8}">
      <dsp:nvSpPr>
        <dsp:cNvPr id="0" name=""/>
        <dsp:cNvSpPr/>
      </dsp:nvSpPr>
      <dsp:spPr>
        <a:xfrm>
          <a:off x="0" y="3667358"/>
          <a:ext cx="6585711" cy="759664"/>
        </a:xfrm>
        <a:prstGeom prst="roundRect">
          <a:avLst/>
        </a:prstGeom>
        <a:solidFill>
          <a:schemeClr val="accent2">
            <a:hueOff val="252225"/>
            <a:satOff val="-46223"/>
            <a:lumOff val="5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If enough individuals are immunized, the informational ‘virus’ won’t be able to spread.</a:t>
          </a:r>
        </a:p>
      </dsp:txBody>
      <dsp:txXfrm>
        <a:off x="37084" y="3704442"/>
        <a:ext cx="6511543" cy="68549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5C5F255-81A7-354C-A613-A1B0FE6091C5}" type="datetimeFigureOut">
              <a:rPr lang="en-US" smtClean="0"/>
              <a:pPr/>
              <a:t>3/21/22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BA49510-94AB-CC4C-A1AE-CCC84A3E1786}" type="slidenum">
              <a:rPr lang="en-US" smtClean="0"/>
              <a:pPr/>
              <a:t>‹#›</a:t>
            </a:fld>
            <a:endParaRPr lang="en-US"/>
          </a:p>
        </p:txBody>
      </p:sp>
    </p:spTree>
    <p:extLst>
      <p:ext uri="{BB962C8B-B14F-4D97-AF65-F5344CB8AC3E}">
        <p14:creationId xmlns:p14="http://schemas.microsoft.com/office/powerpoint/2010/main" val="23073240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96513F-2D7F-B645-83F6-8F31FC4F0D4D}" type="datetimeFigureOut">
              <a:rPr lang="en-US" smtClean="0"/>
              <a:pPr/>
              <a:t>3/21/22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A8690F-04C7-0948-9C82-F6D9A57F21BF}" type="slidenum">
              <a:rPr lang="en-US" smtClean="0"/>
              <a:pPr/>
              <a:t>‹#›</a:t>
            </a:fld>
            <a:endParaRPr lang="en-US"/>
          </a:p>
        </p:txBody>
      </p:sp>
    </p:spTree>
    <p:extLst>
      <p:ext uri="{BB962C8B-B14F-4D97-AF65-F5344CB8AC3E}">
        <p14:creationId xmlns:p14="http://schemas.microsoft.com/office/powerpoint/2010/main" val="345418528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860dc7ca2a_0_1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860dc7ca2a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98717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9" name="Picture 8" descr="HART0338_Wolfe_RT_FINAL.tif"/>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a:prstGeom prst="rect">
            <a:avLst/>
          </a:prstGeom>
        </p:spPr>
      </p:pic>
      <p:sp>
        <p:nvSpPr>
          <p:cNvPr id="3" name="Oval 2"/>
          <p:cNvSpPr/>
          <p:nvPr userDrawn="1"/>
        </p:nvSpPr>
        <p:spPr>
          <a:xfrm>
            <a:off x="7580376" y="5294376"/>
            <a:ext cx="1371600" cy="1371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bloomberg.logo.large.vertical.blue larger shield [Converte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7244" y="5558960"/>
            <a:ext cx="1197864" cy="69795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10">
    <p:bg>
      <p:bgPr>
        <a:solidFill>
          <a:schemeClr val="bg1"/>
        </a:solidFill>
        <a:effectLst/>
      </p:bgPr>
    </p:bg>
    <p:spTree>
      <p:nvGrpSpPr>
        <p:cNvPr id="1" name=""/>
        <p:cNvGrpSpPr/>
        <p:nvPr/>
      </p:nvGrpSpPr>
      <p:grpSpPr>
        <a:xfrm>
          <a:off x="0" y="0"/>
          <a:ext cx="0" cy="0"/>
          <a:chOff x="0" y="0"/>
          <a:chExt cx="0" cy="0"/>
        </a:xfrm>
      </p:grpSpPr>
      <p:pic>
        <p:nvPicPr>
          <p:cNvPr id="5" name="Picture 4" descr="_Cook Collumn190.jpg"/>
          <p:cNvPicPr>
            <a:picLocks noChangeAspect="1"/>
          </p:cNvPicPr>
          <p:nvPr userDrawn="1"/>
        </p:nvPicPr>
        <p:blipFill>
          <a:blip r:embed="rId2" cstate="screen">
            <a:alphaModFix amt="9000"/>
            <a:extLst>
              <a:ext uri="{28A0092B-C50C-407E-A947-70E740481C1C}">
                <a14:useLocalDpi xmlns:a14="http://schemas.microsoft.com/office/drawing/2010/main"/>
              </a:ext>
            </a:extLst>
          </a:blip>
          <a:srcRect/>
          <a:stretch>
            <a:fillRect/>
          </a:stretch>
        </p:blipFill>
        <p:spPr>
          <a:xfrm>
            <a:off x="0" y="0"/>
            <a:ext cx="9144000" cy="6858000"/>
          </a:xfrm>
          <a:prstGeom prst="rect">
            <a:avLst/>
          </a:prstGeom>
        </p:spPr>
      </p:pic>
      <p:sp>
        <p:nvSpPr>
          <p:cNvPr id="8" name="Text Placeholder 5"/>
          <p:cNvSpPr>
            <a:spLocks noGrp="1"/>
          </p:cNvSpPr>
          <p:nvPr>
            <p:ph type="body" sz="quarter" idx="10" hasCustomPrompt="1"/>
          </p:nvPr>
        </p:nvSpPr>
        <p:spPr>
          <a:xfrm>
            <a:off x="0" y="2771103"/>
            <a:ext cx="9144000" cy="1176413"/>
          </a:xfrm>
          <a:prstGeom prst="rect">
            <a:avLst/>
          </a:prstGeom>
        </p:spPr>
        <p:txBody>
          <a:bodyPr vert="horz"/>
          <a:lstStyle>
            <a:lvl1pPr algn="ctr">
              <a:buNone/>
              <a:defRPr sz="6800" b="0" i="0" spc="450" baseline="0">
                <a:solidFill>
                  <a:schemeClr val="accent1"/>
                </a:solidFill>
                <a:latin typeface="TitlingGothicFB Comp Medium"/>
                <a:cs typeface="TitlingGothicFB Comp Medium"/>
              </a:defRPr>
            </a:lvl1pPr>
            <a:lvl2pPr>
              <a:defRPr b="0" i="0">
                <a:latin typeface="TitlingGothicFB Comp Medium"/>
                <a:cs typeface="TitlingGothicFB Comp Medium"/>
              </a:defRPr>
            </a:lvl2pPr>
            <a:lvl3pPr>
              <a:defRPr b="0" i="0">
                <a:latin typeface="TitlingGothicFB Comp Medium"/>
                <a:cs typeface="TitlingGothicFB Comp Medium"/>
              </a:defRPr>
            </a:lvl3pPr>
            <a:lvl4pPr>
              <a:defRPr b="0" i="0">
                <a:latin typeface="TitlingGothicFB Comp Medium"/>
                <a:cs typeface="TitlingGothicFB Comp Medium"/>
              </a:defRPr>
            </a:lvl4pPr>
            <a:lvl5pPr>
              <a:defRPr b="0" i="0">
                <a:latin typeface="TitlingGothicFB Comp Medium"/>
                <a:cs typeface="TitlingGothicFB Comp Medium"/>
              </a:defRPr>
            </a:lvl5pPr>
          </a:lstStyle>
          <a:p>
            <a:pPr lvl="0"/>
            <a:r>
              <a:rPr lang="en-US" dirty="0"/>
              <a:t>PRESENTATION TITLE</a:t>
            </a:r>
          </a:p>
        </p:txBody>
      </p:sp>
      <p:sp>
        <p:nvSpPr>
          <p:cNvPr id="7" name="Oval 6"/>
          <p:cNvSpPr/>
          <p:nvPr userDrawn="1"/>
        </p:nvSpPr>
        <p:spPr>
          <a:xfrm>
            <a:off x="7580376" y="5294376"/>
            <a:ext cx="1371600" cy="1371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bloomberg.logo.large.vertical.white THICKER [Converte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7244" y="5566340"/>
            <a:ext cx="1197864" cy="69316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solidFill>
        <a:effectLst/>
      </p:bgPr>
    </p:bg>
    <p:spTree>
      <p:nvGrpSpPr>
        <p:cNvPr id="1" name=""/>
        <p:cNvGrpSpPr/>
        <p:nvPr/>
      </p:nvGrpSpPr>
      <p:grpSpPr>
        <a:xfrm>
          <a:off x="0" y="0"/>
          <a:ext cx="0" cy="0"/>
          <a:chOff x="0" y="0"/>
          <a:chExt cx="0" cy="0"/>
        </a:xfrm>
      </p:grpSpPr>
      <p:pic>
        <p:nvPicPr>
          <p:cNvPr id="5" name="Picture 4" descr="_Cook Collumn190.jpg"/>
          <p:cNvPicPr>
            <a:picLocks noChangeAspect="1"/>
          </p:cNvPicPr>
          <p:nvPr userDrawn="1"/>
        </p:nvPicPr>
        <p:blipFill>
          <a:blip r:embed="rId2" cstate="screen">
            <a:alphaModFix amt="9000"/>
            <a:extLst>
              <a:ext uri="{28A0092B-C50C-407E-A947-70E740481C1C}">
                <a14:useLocalDpi xmlns:a14="http://schemas.microsoft.com/office/drawing/2010/main"/>
              </a:ext>
            </a:extLst>
          </a:blip>
          <a:srcRect/>
          <a:stretch>
            <a:fillRect/>
          </a:stretch>
        </p:blipFill>
        <p:spPr>
          <a:xfrm>
            <a:off x="0" y="0"/>
            <a:ext cx="9144000" cy="6858000"/>
          </a:xfrm>
          <a:prstGeom prst="rect">
            <a:avLst/>
          </a:prstGeom>
        </p:spPr>
      </p:pic>
      <p:sp>
        <p:nvSpPr>
          <p:cNvPr id="8" name="Text Placeholder 5"/>
          <p:cNvSpPr>
            <a:spLocks noGrp="1"/>
          </p:cNvSpPr>
          <p:nvPr>
            <p:ph type="body" sz="quarter" idx="10" hasCustomPrompt="1"/>
          </p:nvPr>
        </p:nvSpPr>
        <p:spPr>
          <a:xfrm>
            <a:off x="0" y="2771103"/>
            <a:ext cx="9144000" cy="1176413"/>
          </a:xfrm>
          <a:prstGeom prst="rect">
            <a:avLst/>
          </a:prstGeom>
        </p:spPr>
        <p:txBody>
          <a:bodyPr vert="horz"/>
          <a:lstStyle>
            <a:lvl1pPr algn="ctr">
              <a:buNone/>
              <a:defRPr sz="6400" b="0" i="0" spc="450" baseline="0">
                <a:solidFill>
                  <a:schemeClr val="accent1"/>
                </a:solidFill>
                <a:latin typeface="TitlingGothicFB Comp Medium"/>
                <a:cs typeface="TitlingGothicFB Comp Medium"/>
              </a:defRPr>
            </a:lvl1pPr>
            <a:lvl2pPr>
              <a:defRPr b="0" i="0">
                <a:latin typeface="TitlingGothicFB Comp Medium"/>
                <a:cs typeface="TitlingGothicFB Comp Medium"/>
              </a:defRPr>
            </a:lvl2pPr>
            <a:lvl3pPr>
              <a:defRPr b="0" i="0">
                <a:latin typeface="TitlingGothicFB Comp Medium"/>
                <a:cs typeface="TitlingGothicFB Comp Medium"/>
              </a:defRPr>
            </a:lvl3pPr>
            <a:lvl4pPr>
              <a:defRPr b="0" i="0">
                <a:latin typeface="TitlingGothicFB Comp Medium"/>
                <a:cs typeface="TitlingGothicFB Comp Medium"/>
              </a:defRPr>
            </a:lvl4pPr>
            <a:lvl5pPr>
              <a:defRPr b="0" i="0">
                <a:latin typeface="TitlingGothicFB Comp Medium"/>
                <a:cs typeface="TitlingGothicFB Comp Medium"/>
              </a:defRPr>
            </a:lvl5pPr>
          </a:lstStyle>
          <a:p>
            <a:pPr lvl="0"/>
            <a:r>
              <a:rPr lang="en-US" dirty="0"/>
              <a:t>SECTION DIVIDER</a:t>
            </a:r>
          </a:p>
        </p:txBody>
      </p:sp>
      <p:sp>
        <p:nvSpPr>
          <p:cNvPr id="7" name="Oval 6"/>
          <p:cNvSpPr/>
          <p:nvPr userDrawn="1"/>
        </p:nvSpPr>
        <p:spPr>
          <a:xfrm>
            <a:off x="7580376" y="5294376"/>
            <a:ext cx="1371600" cy="1371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bloomberg.logo.large.vertical.white THICKER [Converte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7244" y="5566340"/>
            <a:ext cx="1197864" cy="693164"/>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bg1"/>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0" y="0"/>
            <a:ext cx="9144000" cy="2743200"/>
          </a:xfrm>
          <a:prstGeom prst="rect">
            <a:avLst/>
          </a:prstGeom>
        </p:spPr>
        <p:txBody>
          <a:bodyPr vert="horz"/>
          <a:lstStyle>
            <a:lvl1pPr algn="ctr">
              <a:buNone/>
              <a:defRPr sz="2200">
                <a:solidFill>
                  <a:schemeClr val="accent4"/>
                </a:solidFill>
                <a:latin typeface="Arnhem Pro Bln"/>
                <a:cs typeface="Arnhem Pro Bln"/>
              </a:defRPr>
            </a:lvl1pPr>
          </a:lstStyle>
          <a:p>
            <a:r>
              <a:rPr lang="en-US" dirty="0"/>
              <a:t>picture</a:t>
            </a:r>
          </a:p>
        </p:txBody>
      </p:sp>
      <p:sp>
        <p:nvSpPr>
          <p:cNvPr id="10" name="Picture Placeholder 8"/>
          <p:cNvSpPr>
            <a:spLocks noGrp="1"/>
          </p:cNvSpPr>
          <p:nvPr>
            <p:ph type="pic" sz="quarter" idx="12" hasCustomPrompt="1"/>
          </p:nvPr>
        </p:nvSpPr>
        <p:spPr>
          <a:xfrm>
            <a:off x="0" y="4086898"/>
            <a:ext cx="9144000" cy="2743200"/>
          </a:xfrm>
          <a:prstGeom prst="rect">
            <a:avLst/>
          </a:prstGeom>
        </p:spPr>
        <p:txBody>
          <a:bodyPr vert="horz"/>
          <a:lstStyle>
            <a:lvl1pPr algn="ctr">
              <a:buNone/>
              <a:defRPr sz="2200">
                <a:solidFill>
                  <a:schemeClr val="accent4"/>
                </a:solidFill>
                <a:latin typeface="Arnhem Pro Bln"/>
                <a:cs typeface="Arnhem Pro Bln"/>
              </a:defRPr>
            </a:lvl1pPr>
          </a:lstStyle>
          <a:p>
            <a:r>
              <a:rPr lang="en-US" dirty="0"/>
              <a:t>picture</a:t>
            </a:r>
          </a:p>
        </p:txBody>
      </p:sp>
      <p:pic>
        <p:nvPicPr>
          <p:cNvPr id="12" name="Picture 11" descr="bloomberg.logo.large.vertical.white THICKE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56243" y="3831227"/>
            <a:ext cx="183926" cy="173810"/>
          </a:xfrm>
          <a:prstGeom prst="rect">
            <a:avLst/>
          </a:prstGeom>
        </p:spPr>
      </p:pic>
      <p:sp>
        <p:nvSpPr>
          <p:cNvPr id="11" name="Text Placeholder 5"/>
          <p:cNvSpPr>
            <a:spLocks noGrp="1"/>
          </p:cNvSpPr>
          <p:nvPr>
            <p:ph type="body" sz="quarter" idx="10" hasCustomPrompt="1"/>
          </p:nvPr>
        </p:nvSpPr>
        <p:spPr>
          <a:xfrm>
            <a:off x="0" y="2763942"/>
            <a:ext cx="9144000" cy="1176413"/>
          </a:xfrm>
          <a:prstGeom prst="rect">
            <a:avLst/>
          </a:prstGeom>
        </p:spPr>
        <p:txBody>
          <a:bodyPr vert="horz"/>
          <a:lstStyle>
            <a:lvl1pPr algn="ctr">
              <a:buNone/>
              <a:defRPr sz="6400" b="0" i="0" spc="450" baseline="0">
                <a:solidFill>
                  <a:schemeClr val="tx2"/>
                </a:solidFill>
                <a:latin typeface="TitlingGothicFB Comp Medium"/>
                <a:cs typeface="TitlingGothicFB Comp Medium"/>
              </a:defRPr>
            </a:lvl1pPr>
            <a:lvl2pPr>
              <a:defRPr b="0" i="0">
                <a:latin typeface="TitlingGothicFB Comp Medium"/>
                <a:cs typeface="TitlingGothicFB Comp Medium"/>
              </a:defRPr>
            </a:lvl2pPr>
            <a:lvl3pPr>
              <a:defRPr b="0" i="0">
                <a:latin typeface="TitlingGothicFB Comp Medium"/>
                <a:cs typeface="TitlingGothicFB Comp Medium"/>
              </a:defRPr>
            </a:lvl3pPr>
            <a:lvl4pPr>
              <a:defRPr b="0" i="0">
                <a:latin typeface="TitlingGothicFB Comp Medium"/>
                <a:cs typeface="TitlingGothicFB Comp Medium"/>
              </a:defRPr>
            </a:lvl4pPr>
            <a:lvl5pPr>
              <a:defRPr b="0" i="0">
                <a:latin typeface="TitlingGothicFB Comp Medium"/>
                <a:cs typeface="TitlingGothicFB Comp Medium"/>
              </a:defRPr>
            </a:lvl5pPr>
          </a:lstStyle>
          <a:p>
            <a:pPr lvl="0"/>
            <a:r>
              <a:rPr lang="en-US" dirty="0"/>
              <a:t>SECTION DIVIDER</a:t>
            </a:r>
          </a:p>
        </p:txBody>
      </p:sp>
      <p:sp>
        <p:nvSpPr>
          <p:cNvPr id="13" name="Oval 12"/>
          <p:cNvSpPr/>
          <p:nvPr userDrawn="1"/>
        </p:nvSpPr>
        <p:spPr>
          <a:xfrm>
            <a:off x="3280880" y="3782787"/>
            <a:ext cx="228600" cy="228600"/>
          </a:xfrm>
          <a:prstGeom prst="ellipse">
            <a:avLst/>
          </a:prstGeom>
          <a:solidFill>
            <a:schemeClr val="accent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descr="bloomberg.logo.large.vertical.white THICKE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6504" y="3831227"/>
            <a:ext cx="183926" cy="173810"/>
          </a:xfrm>
          <a:prstGeom prst="rect">
            <a:avLst/>
          </a:prstGeom>
        </p:spPr>
      </p:pic>
      <p:sp>
        <p:nvSpPr>
          <p:cNvPr id="15" name="Footer Placeholder 1"/>
          <p:cNvSpPr>
            <a:spLocks noGrp="1"/>
          </p:cNvSpPr>
          <p:nvPr>
            <p:ph type="ftr" sz="quarter" idx="3"/>
          </p:nvPr>
        </p:nvSpPr>
        <p:spPr>
          <a:xfrm>
            <a:off x="3509480" y="3695339"/>
            <a:ext cx="2495481" cy="365125"/>
          </a:xfrm>
          <a:prstGeom prst="rect">
            <a:avLst/>
          </a:prstGeom>
        </p:spPr>
        <p:txBody>
          <a:bodyPr vert="horz" lIns="91440" tIns="45720" rIns="91440" bIns="45720" rtlCol="0" anchor="ctr"/>
          <a:lstStyle>
            <a:lvl1pPr algn="ctr">
              <a:defRPr sz="800">
                <a:solidFill>
                  <a:schemeClr val="tx1">
                    <a:alpha val="51000"/>
                  </a:schemeClr>
                </a:solidFill>
                <a:latin typeface="Arnhem Pro Bln"/>
                <a:cs typeface="Arnhem Pro Bln"/>
              </a:defRPr>
            </a:lvl1pPr>
          </a:lstStyle>
          <a:p>
            <a:r>
              <a:rPr lang="en-US" dirty="0"/>
              <a:t>Johns Hopkins Bloomberg School of Public Health</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3A">
    <p:bg>
      <p:bgPr>
        <a:solidFill>
          <a:schemeClr val="bg1"/>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0" y="0"/>
            <a:ext cx="9144000" cy="2743200"/>
          </a:xfrm>
          <a:prstGeom prst="rect">
            <a:avLst/>
          </a:prstGeom>
        </p:spPr>
        <p:txBody>
          <a:bodyPr vert="horz"/>
          <a:lstStyle>
            <a:lvl1pPr algn="ctr">
              <a:buNone/>
              <a:defRPr sz="2200">
                <a:solidFill>
                  <a:schemeClr val="accent4"/>
                </a:solidFill>
                <a:latin typeface="Arnhem Pro Bln"/>
                <a:cs typeface="Arnhem Pro Bln"/>
              </a:defRPr>
            </a:lvl1pPr>
          </a:lstStyle>
          <a:p>
            <a:r>
              <a:rPr lang="en-US" dirty="0"/>
              <a:t>picture</a:t>
            </a:r>
          </a:p>
        </p:txBody>
      </p:sp>
      <p:sp>
        <p:nvSpPr>
          <p:cNvPr id="10" name="Picture Placeholder 8"/>
          <p:cNvSpPr>
            <a:spLocks noGrp="1"/>
          </p:cNvSpPr>
          <p:nvPr>
            <p:ph type="pic" sz="quarter" idx="12" hasCustomPrompt="1"/>
          </p:nvPr>
        </p:nvSpPr>
        <p:spPr>
          <a:xfrm>
            <a:off x="0" y="4086898"/>
            <a:ext cx="9144000" cy="2771102"/>
          </a:xfrm>
          <a:prstGeom prst="rect">
            <a:avLst/>
          </a:prstGeom>
        </p:spPr>
        <p:txBody>
          <a:bodyPr vert="horz"/>
          <a:lstStyle>
            <a:lvl1pPr algn="ctr">
              <a:buNone/>
              <a:defRPr sz="2200">
                <a:solidFill>
                  <a:schemeClr val="accent4"/>
                </a:solidFill>
                <a:latin typeface="Arnhem Pro Bln"/>
                <a:cs typeface="Arnhem Pro Bln"/>
              </a:defRPr>
            </a:lvl1pPr>
          </a:lstStyle>
          <a:p>
            <a:r>
              <a:rPr lang="en-US" dirty="0"/>
              <a:t>picture</a:t>
            </a:r>
          </a:p>
        </p:txBody>
      </p:sp>
      <p:sp>
        <p:nvSpPr>
          <p:cNvPr id="11" name="Oval 10"/>
          <p:cNvSpPr/>
          <p:nvPr userDrawn="1"/>
        </p:nvSpPr>
        <p:spPr>
          <a:xfrm>
            <a:off x="4513007" y="3782787"/>
            <a:ext cx="228600" cy="228600"/>
          </a:xfrm>
          <a:prstGeom prst="ellipse">
            <a:avLst/>
          </a:prstGeom>
          <a:solidFill>
            <a:schemeClr val="accent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bloomberg.logo.large.vertical.white THICKE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35456" y="3831227"/>
            <a:ext cx="183926" cy="173810"/>
          </a:xfrm>
          <a:prstGeom prst="rect">
            <a:avLst/>
          </a:prstGeom>
        </p:spPr>
      </p:pic>
      <p:sp>
        <p:nvSpPr>
          <p:cNvPr id="14" name="Text Placeholder 5"/>
          <p:cNvSpPr>
            <a:spLocks noGrp="1"/>
          </p:cNvSpPr>
          <p:nvPr>
            <p:ph type="body" sz="quarter" idx="10" hasCustomPrompt="1"/>
          </p:nvPr>
        </p:nvSpPr>
        <p:spPr>
          <a:xfrm>
            <a:off x="0" y="2763942"/>
            <a:ext cx="9144000" cy="1176413"/>
          </a:xfrm>
          <a:prstGeom prst="rect">
            <a:avLst/>
          </a:prstGeom>
        </p:spPr>
        <p:txBody>
          <a:bodyPr vert="horz"/>
          <a:lstStyle>
            <a:lvl1pPr algn="ctr">
              <a:buNone/>
              <a:defRPr sz="6400" b="0" i="0" spc="450" baseline="0">
                <a:solidFill>
                  <a:schemeClr val="tx2"/>
                </a:solidFill>
                <a:latin typeface="TitlingGothicFB Comp Medium"/>
                <a:cs typeface="TitlingGothicFB Comp Medium"/>
              </a:defRPr>
            </a:lvl1pPr>
            <a:lvl2pPr>
              <a:defRPr b="0" i="0">
                <a:latin typeface="TitlingGothicFB Comp Medium"/>
                <a:cs typeface="TitlingGothicFB Comp Medium"/>
              </a:defRPr>
            </a:lvl2pPr>
            <a:lvl3pPr>
              <a:defRPr b="0" i="0">
                <a:latin typeface="TitlingGothicFB Comp Medium"/>
                <a:cs typeface="TitlingGothicFB Comp Medium"/>
              </a:defRPr>
            </a:lvl3pPr>
            <a:lvl4pPr>
              <a:defRPr b="0" i="0">
                <a:latin typeface="TitlingGothicFB Comp Medium"/>
                <a:cs typeface="TitlingGothicFB Comp Medium"/>
              </a:defRPr>
            </a:lvl4pPr>
            <a:lvl5pPr>
              <a:defRPr b="0" i="0">
                <a:latin typeface="TitlingGothicFB Comp Medium"/>
                <a:cs typeface="TitlingGothicFB Comp Medium"/>
              </a:defRPr>
            </a:lvl5pPr>
          </a:lstStyle>
          <a:p>
            <a:pPr lvl="0"/>
            <a:r>
              <a:rPr lang="en-US" dirty="0"/>
              <a:t>SECTION DIVIDER</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4">
    <p:bg>
      <p:bgPr>
        <a:solidFill>
          <a:schemeClr val="accent1"/>
        </a:solidFill>
        <a:effectLst/>
      </p:bgPr>
    </p:bg>
    <p:spTree>
      <p:nvGrpSpPr>
        <p:cNvPr id="1" name=""/>
        <p:cNvGrpSpPr/>
        <p:nvPr/>
      </p:nvGrpSpPr>
      <p:grpSpPr>
        <a:xfrm>
          <a:off x="0" y="0"/>
          <a:ext cx="0" cy="0"/>
          <a:chOff x="0" y="0"/>
          <a:chExt cx="0" cy="0"/>
        </a:xfrm>
      </p:grpSpPr>
      <p:sp>
        <p:nvSpPr>
          <p:cNvPr id="6" name="Rectangle 5"/>
          <p:cNvSpPr/>
          <p:nvPr userDrawn="1"/>
        </p:nvSpPr>
        <p:spPr>
          <a:xfrm>
            <a:off x="1325880" y="2621643"/>
            <a:ext cx="6492240" cy="150585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Placeholder 5"/>
          <p:cNvSpPr>
            <a:spLocks noGrp="1"/>
          </p:cNvSpPr>
          <p:nvPr>
            <p:ph type="body" sz="quarter" idx="10" hasCustomPrompt="1"/>
          </p:nvPr>
        </p:nvSpPr>
        <p:spPr>
          <a:xfrm>
            <a:off x="0" y="2763942"/>
            <a:ext cx="9144000" cy="1176413"/>
          </a:xfrm>
          <a:prstGeom prst="rect">
            <a:avLst/>
          </a:prstGeom>
        </p:spPr>
        <p:txBody>
          <a:bodyPr vert="horz"/>
          <a:lstStyle>
            <a:lvl1pPr algn="ctr">
              <a:buNone/>
              <a:defRPr sz="6400" b="0" i="0" spc="450" baseline="0">
                <a:solidFill>
                  <a:schemeClr val="tx2"/>
                </a:solidFill>
                <a:latin typeface="TitlingGothicFB Comp Medium"/>
                <a:cs typeface="TitlingGothicFB Comp Medium"/>
              </a:defRPr>
            </a:lvl1pPr>
            <a:lvl2pPr>
              <a:defRPr b="0" i="0">
                <a:latin typeface="TitlingGothicFB Comp Medium"/>
                <a:cs typeface="TitlingGothicFB Comp Medium"/>
              </a:defRPr>
            </a:lvl2pPr>
            <a:lvl3pPr>
              <a:defRPr b="0" i="0">
                <a:latin typeface="TitlingGothicFB Comp Medium"/>
                <a:cs typeface="TitlingGothicFB Comp Medium"/>
              </a:defRPr>
            </a:lvl3pPr>
            <a:lvl4pPr>
              <a:defRPr b="0" i="0">
                <a:latin typeface="TitlingGothicFB Comp Medium"/>
                <a:cs typeface="TitlingGothicFB Comp Medium"/>
              </a:defRPr>
            </a:lvl4pPr>
            <a:lvl5pPr>
              <a:defRPr b="0" i="0">
                <a:latin typeface="TitlingGothicFB Comp Medium"/>
                <a:cs typeface="TitlingGothicFB Comp Medium"/>
              </a:defRPr>
            </a:lvl5pPr>
          </a:lstStyle>
          <a:p>
            <a:pPr lvl="0"/>
            <a:r>
              <a:rPr lang="en-US" dirty="0"/>
              <a:t>SECTION DIVIDER</a:t>
            </a:r>
          </a:p>
        </p:txBody>
      </p:sp>
      <p:sp>
        <p:nvSpPr>
          <p:cNvPr id="9" name="Oval 8"/>
          <p:cNvSpPr/>
          <p:nvPr userDrawn="1"/>
        </p:nvSpPr>
        <p:spPr>
          <a:xfrm>
            <a:off x="3280880" y="3782787"/>
            <a:ext cx="228600" cy="228600"/>
          </a:xfrm>
          <a:prstGeom prst="ellipse">
            <a:avLst/>
          </a:prstGeom>
          <a:solidFill>
            <a:schemeClr val="accent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bloomberg.logo.large.vertical.white THICKE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6504" y="3831227"/>
            <a:ext cx="183926" cy="173810"/>
          </a:xfrm>
          <a:prstGeom prst="rect">
            <a:avLst/>
          </a:prstGeom>
        </p:spPr>
      </p:pic>
      <p:sp>
        <p:nvSpPr>
          <p:cNvPr id="12" name="Footer Placeholder 1"/>
          <p:cNvSpPr>
            <a:spLocks noGrp="1"/>
          </p:cNvSpPr>
          <p:nvPr>
            <p:ph type="ftr" sz="quarter" idx="3"/>
          </p:nvPr>
        </p:nvSpPr>
        <p:spPr>
          <a:xfrm>
            <a:off x="3509480" y="3695339"/>
            <a:ext cx="2495481" cy="365125"/>
          </a:xfrm>
          <a:prstGeom prst="rect">
            <a:avLst/>
          </a:prstGeom>
        </p:spPr>
        <p:txBody>
          <a:bodyPr vert="horz" lIns="91440" tIns="45720" rIns="91440" bIns="45720" rtlCol="0" anchor="ctr"/>
          <a:lstStyle>
            <a:lvl1pPr algn="ctr">
              <a:defRPr sz="800">
                <a:solidFill>
                  <a:schemeClr val="tx1">
                    <a:alpha val="51000"/>
                  </a:schemeClr>
                </a:solidFill>
                <a:latin typeface="Arnhem Pro Bln"/>
                <a:cs typeface="Arnhem Pro Bln"/>
              </a:defRPr>
            </a:lvl1pPr>
          </a:lstStyle>
          <a:p>
            <a:r>
              <a:rPr lang="en-US" dirty="0"/>
              <a:t>Johns Hopkins Bloomberg School of Public Health</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5">
    <p:bg>
      <p:bgPr>
        <a:solidFill>
          <a:schemeClr val="accent1"/>
        </a:solidFill>
        <a:effectLst/>
      </p:bgPr>
    </p:bg>
    <p:spTree>
      <p:nvGrpSpPr>
        <p:cNvPr id="1" name=""/>
        <p:cNvGrpSpPr/>
        <p:nvPr/>
      </p:nvGrpSpPr>
      <p:grpSpPr>
        <a:xfrm>
          <a:off x="0" y="0"/>
          <a:ext cx="0" cy="0"/>
          <a:chOff x="0" y="0"/>
          <a:chExt cx="0" cy="0"/>
        </a:xfrm>
      </p:grpSpPr>
      <p:sp>
        <p:nvSpPr>
          <p:cNvPr id="6" name="Rectangle 5"/>
          <p:cNvSpPr/>
          <p:nvPr userDrawn="1"/>
        </p:nvSpPr>
        <p:spPr>
          <a:xfrm>
            <a:off x="1325880" y="2621643"/>
            <a:ext cx="6492240" cy="150585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userDrawn="1"/>
        </p:nvSpPr>
        <p:spPr>
          <a:xfrm>
            <a:off x="4463843" y="3782787"/>
            <a:ext cx="228600" cy="228600"/>
          </a:xfrm>
          <a:prstGeom prst="ellipse">
            <a:avLst/>
          </a:prstGeom>
          <a:solidFill>
            <a:schemeClr val="accent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bloomberg.logo.large.vertical.white THICKE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86292" y="3831227"/>
            <a:ext cx="183926" cy="173810"/>
          </a:xfrm>
          <a:prstGeom prst="rect">
            <a:avLst/>
          </a:prstGeom>
        </p:spPr>
      </p:pic>
      <p:sp>
        <p:nvSpPr>
          <p:cNvPr id="7" name="Text Placeholder 5"/>
          <p:cNvSpPr>
            <a:spLocks noGrp="1"/>
          </p:cNvSpPr>
          <p:nvPr>
            <p:ph type="body" sz="quarter" idx="10" hasCustomPrompt="1"/>
          </p:nvPr>
        </p:nvSpPr>
        <p:spPr>
          <a:xfrm>
            <a:off x="0" y="2763942"/>
            <a:ext cx="9144000" cy="1176413"/>
          </a:xfrm>
          <a:prstGeom prst="rect">
            <a:avLst/>
          </a:prstGeom>
        </p:spPr>
        <p:txBody>
          <a:bodyPr vert="horz"/>
          <a:lstStyle>
            <a:lvl1pPr algn="ctr">
              <a:buNone/>
              <a:defRPr sz="6400" b="0" i="0" spc="450" baseline="0">
                <a:solidFill>
                  <a:schemeClr val="tx2"/>
                </a:solidFill>
                <a:latin typeface="TitlingGothicFB Comp Medium"/>
                <a:cs typeface="TitlingGothicFB Comp Medium"/>
              </a:defRPr>
            </a:lvl1pPr>
            <a:lvl2pPr>
              <a:defRPr b="0" i="0">
                <a:latin typeface="TitlingGothicFB Comp Medium"/>
                <a:cs typeface="TitlingGothicFB Comp Medium"/>
              </a:defRPr>
            </a:lvl2pPr>
            <a:lvl3pPr>
              <a:defRPr b="0" i="0">
                <a:latin typeface="TitlingGothicFB Comp Medium"/>
                <a:cs typeface="TitlingGothicFB Comp Medium"/>
              </a:defRPr>
            </a:lvl3pPr>
            <a:lvl4pPr>
              <a:defRPr b="0" i="0">
                <a:latin typeface="TitlingGothicFB Comp Medium"/>
                <a:cs typeface="TitlingGothicFB Comp Medium"/>
              </a:defRPr>
            </a:lvl4pPr>
            <a:lvl5pPr>
              <a:defRPr b="0" i="0">
                <a:latin typeface="TitlingGothicFB Comp Medium"/>
                <a:cs typeface="TitlingGothicFB Comp Medium"/>
              </a:defRPr>
            </a:lvl5pPr>
          </a:lstStyle>
          <a:p>
            <a:pPr lvl="0"/>
            <a:r>
              <a:rPr lang="en-US" dirty="0"/>
              <a:t>SECTION DIVIDER</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6">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5"/>
          <p:cNvSpPr/>
          <p:nvPr userDrawn="1"/>
        </p:nvSpPr>
        <p:spPr>
          <a:xfrm>
            <a:off x="1325880" y="2621643"/>
            <a:ext cx="6492240" cy="150585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userDrawn="1"/>
        </p:nvSpPr>
        <p:spPr>
          <a:xfrm>
            <a:off x="3280880" y="3782787"/>
            <a:ext cx="228600" cy="228600"/>
          </a:xfrm>
          <a:prstGeom prst="ellipse">
            <a:avLst/>
          </a:prstGeom>
          <a:solidFill>
            <a:schemeClr val="accent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bloomberg.logo.large.vertical.white THICKER [Converte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06504" y="3831227"/>
            <a:ext cx="183926" cy="173810"/>
          </a:xfrm>
          <a:prstGeom prst="rect">
            <a:avLst/>
          </a:prstGeom>
        </p:spPr>
      </p:pic>
      <p:sp>
        <p:nvSpPr>
          <p:cNvPr id="14" name="Text Placeholder 5"/>
          <p:cNvSpPr>
            <a:spLocks noGrp="1"/>
          </p:cNvSpPr>
          <p:nvPr>
            <p:ph type="body" sz="quarter" idx="10" hasCustomPrompt="1"/>
          </p:nvPr>
        </p:nvSpPr>
        <p:spPr>
          <a:xfrm>
            <a:off x="0" y="2763942"/>
            <a:ext cx="9144000" cy="1176413"/>
          </a:xfrm>
          <a:prstGeom prst="rect">
            <a:avLst/>
          </a:prstGeom>
        </p:spPr>
        <p:txBody>
          <a:bodyPr vert="horz"/>
          <a:lstStyle>
            <a:lvl1pPr algn="ctr">
              <a:buNone/>
              <a:defRPr sz="6400" b="0" i="0" spc="450" baseline="0">
                <a:solidFill>
                  <a:schemeClr val="tx2"/>
                </a:solidFill>
                <a:latin typeface="TitlingGothicFB Comp Medium"/>
                <a:cs typeface="TitlingGothicFB Comp Medium"/>
              </a:defRPr>
            </a:lvl1pPr>
            <a:lvl2pPr>
              <a:defRPr b="0" i="0">
                <a:latin typeface="TitlingGothicFB Comp Medium"/>
                <a:cs typeface="TitlingGothicFB Comp Medium"/>
              </a:defRPr>
            </a:lvl2pPr>
            <a:lvl3pPr>
              <a:defRPr b="0" i="0">
                <a:latin typeface="TitlingGothicFB Comp Medium"/>
                <a:cs typeface="TitlingGothicFB Comp Medium"/>
              </a:defRPr>
            </a:lvl3pPr>
            <a:lvl4pPr>
              <a:defRPr b="0" i="0">
                <a:latin typeface="TitlingGothicFB Comp Medium"/>
                <a:cs typeface="TitlingGothicFB Comp Medium"/>
              </a:defRPr>
            </a:lvl4pPr>
            <a:lvl5pPr>
              <a:defRPr b="0" i="0">
                <a:latin typeface="TitlingGothicFB Comp Medium"/>
                <a:cs typeface="TitlingGothicFB Comp Medium"/>
              </a:defRPr>
            </a:lvl5pPr>
          </a:lstStyle>
          <a:p>
            <a:pPr lvl="0"/>
            <a:r>
              <a:rPr lang="en-US" dirty="0"/>
              <a:t>SECTION DIVIDER</a:t>
            </a:r>
          </a:p>
        </p:txBody>
      </p:sp>
      <p:sp>
        <p:nvSpPr>
          <p:cNvPr id="8" name="Footer Placeholder 1"/>
          <p:cNvSpPr>
            <a:spLocks noGrp="1"/>
          </p:cNvSpPr>
          <p:nvPr>
            <p:ph type="ftr" sz="quarter" idx="3"/>
          </p:nvPr>
        </p:nvSpPr>
        <p:spPr>
          <a:xfrm>
            <a:off x="3509480" y="3695339"/>
            <a:ext cx="2495481" cy="365125"/>
          </a:xfrm>
          <a:prstGeom prst="rect">
            <a:avLst/>
          </a:prstGeom>
        </p:spPr>
        <p:txBody>
          <a:bodyPr vert="horz" lIns="91440" tIns="45720" rIns="91440" bIns="45720" rtlCol="0" anchor="ctr"/>
          <a:lstStyle>
            <a:lvl1pPr algn="ctr">
              <a:defRPr sz="800">
                <a:solidFill>
                  <a:schemeClr val="tx1">
                    <a:alpha val="51000"/>
                  </a:schemeClr>
                </a:solidFill>
                <a:latin typeface="Arnhem Pro Bln"/>
                <a:cs typeface="Arnhem Pro Bln"/>
              </a:defRPr>
            </a:lvl1pPr>
          </a:lstStyle>
          <a:p>
            <a:r>
              <a:rPr lang="en-US" dirty="0"/>
              <a:t>Johns Hopkins Bloomberg School of Public Health</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7">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5"/>
          <p:cNvSpPr/>
          <p:nvPr userDrawn="1"/>
        </p:nvSpPr>
        <p:spPr>
          <a:xfrm>
            <a:off x="1325880" y="2621643"/>
            <a:ext cx="6492240" cy="150585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userDrawn="1"/>
        </p:nvSpPr>
        <p:spPr>
          <a:xfrm>
            <a:off x="4462598" y="3782787"/>
            <a:ext cx="228600" cy="228600"/>
          </a:xfrm>
          <a:prstGeom prst="ellipse">
            <a:avLst/>
          </a:prstGeom>
          <a:solidFill>
            <a:schemeClr val="accent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bloomberg.logo.large.vertical.white THICKER [Converte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84935" y="3831227"/>
            <a:ext cx="183926" cy="173810"/>
          </a:xfrm>
          <a:prstGeom prst="rect">
            <a:avLst/>
          </a:prstGeom>
        </p:spPr>
      </p:pic>
      <p:sp>
        <p:nvSpPr>
          <p:cNvPr id="9" name="Text Placeholder 5"/>
          <p:cNvSpPr>
            <a:spLocks noGrp="1"/>
          </p:cNvSpPr>
          <p:nvPr>
            <p:ph type="body" sz="quarter" idx="10" hasCustomPrompt="1"/>
          </p:nvPr>
        </p:nvSpPr>
        <p:spPr>
          <a:xfrm>
            <a:off x="0" y="2763942"/>
            <a:ext cx="9144000" cy="1176413"/>
          </a:xfrm>
          <a:prstGeom prst="rect">
            <a:avLst/>
          </a:prstGeom>
        </p:spPr>
        <p:txBody>
          <a:bodyPr vert="horz"/>
          <a:lstStyle>
            <a:lvl1pPr algn="ctr">
              <a:buNone/>
              <a:defRPr sz="6400" b="0" i="0" spc="450" baseline="0">
                <a:solidFill>
                  <a:schemeClr val="tx2"/>
                </a:solidFill>
                <a:latin typeface="TitlingGothicFB Comp Medium"/>
                <a:cs typeface="TitlingGothicFB Comp Medium"/>
              </a:defRPr>
            </a:lvl1pPr>
            <a:lvl2pPr>
              <a:defRPr b="0" i="0">
                <a:latin typeface="TitlingGothicFB Comp Medium"/>
                <a:cs typeface="TitlingGothicFB Comp Medium"/>
              </a:defRPr>
            </a:lvl2pPr>
            <a:lvl3pPr>
              <a:defRPr b="0" i="0">
                <a:latin typeface="TitlingGothicFB Comp Medium"/>
                <a:cs typeface="TitlingGothicFB Comp Medium"/>
              </a:defRPr>
            </a:lvl3pPr>
            <a:lvl4pPr>
              <a:defRPr b="0" i="0">
                <a:latin typeface="TitlingGothicFB Comp Medium"/>
                <a:cs typeface="TitlingGothicFB Comp Medium"/>
              </a:defRPr>
            </a:lvl4pPr>
            <a:lvl5pPr>
              <a:defRPr b="0" i="0">
                <a:latin typeface="TitlingGothicFB Comp Medium"/>
                <a:cs typeface="TitlingGothicFB Comp Medium"/>
              </a:defRPr>
            </a:lvl5pPr>
          </a:lstStyle>
          <a:p>
            <a:pPr lvl="0"/>
            <a:r>
              <a:rPr lang="en-US" dirty="0"/>
              <a:t>SECTION DIVIDER</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Column 1">
    <p:bg>
      <p:bgPr>
        <a:solidFill>
          <a:schemeClr val="bg1"/>
        </a:solidFill>
        <a:effectLst/>
      </p:bgPr>
    </p:bg>
    <p:spTree>
      <p:nvGrpSpPr>
        <p:cNvPr id="1" name=""/>
        <p:cNvGrpSpPr/>
        <p:nvPr/>
      </p:nvGrpSpPr>
      <p:grpSpPr>
        <a:xfrm>
          <a:off x="0" y="0"/>
          <a:ext cx="0" cy="0"/>
          <a:chOff x="0" y="0"/>
          <a:chExt cx="0" cy="0"/>
        </a:xfrm>
      </p:grpSpPr>
      <p:sp>
        <p:nvSpPr>
          <p:cNvPr id="6" name="Text Placeholder 9"/>
          <p:cNvSpPr>
            <a:spLocks noGrp="1"/>
          </p:cNvSpPr>
          <p:nvPr>
            <p:ph type="body" sz="quarter" idx="12" hasCustomPrompt="1"/>
          </p:nvPr>
        </p:nvSpPr>
        <p:spPr>
          <a:xfrm>
            <a:off x="566928" y="2176272"/>
            <a:ext cx="8001000" cy="3749040"/>
          </a:xfrm>
          <a:prstGeom prst="rect">
            <a:avLst/>
          </a:prstGeom>
        </p:spPr>
        <p:txBody>
          <a:bodyPr vert="horz"/>
          <a:lstStyle>
            <a:lvl1pPr marL="0" indent="0" algn="l">
              <a:spcBef>
                <a:spcPts val="0"/>
              </a:spcBef>
              <a:buNone/>
              <a:defRPr sz="1800" i="0" baseline="0">
                <a:solidFill>
                  <a:schemeClr val="accent4"/>
                </a:solidFill>
                <a:latin typeface="Arnhem Pro Bln"/>
                <a:cs typeface="Arnhem Pro Bln"/>
              </a:defRPr>
            </a:lvl1pPr>
          </a:lstStyle>
          <a:p>
            <a:pPr lvl="0"/>
            <a:r>
              <a:rPr lang="en-US" dirty="0"/>
              <a:t>Click to add text</a:t>
            </a:r>
          </a:p>
        </p:txBody>
      </p:sp>
      <p:sp>
        <p:nvSpPr>
          <p:cNvPr id="9" name="Oval 8"/>
          <p:cNvSpPr/>
          <p:nvPr userDrawn="1"/>
        </p:nvSpPr>
        <p:spPr>
          <a:xfrm>
            <a:off x="544479" y="6544668"/>
            <a:ext cx="228600" cy="228600"/>
          </a:xfrm>
          <a:prstGeom prst="ellipse">
            <a:avLst/>
          </a:prstGeom>
          <a:solidFill>
            <a:schemeClr val="accent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bloomberg.logo.large.vertical.white THICKE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928" y="6593108"/>
            <a:ext cx="183926" cy="173810"/>
          </a:xfrm>
          <a:prstGeom prst="rect">
            <a:avLst/>
          </a:prstGeom>
        </p:spPr>
      </p:pic>
      <p:sp>
        <p:nvSpPr>
          <p:cNvPr id="11" name="Text Placeholder 7"/>
          <p:cNvSpPr>
            <a:spLocks noGrp="1"/>
          </p:cNvSpPr>
          <p:nvPr>
            <p:ph type="body" sz="quarter" idx="14" hasCustomPrompt="1"/>
          </p:nvPr>
        </p:nvSpPr>
        <p:spPr>
          <a:xfrm>
            <a:off x="576262" y="365760"/>
            <a:ext cx="8001000" cy="912813"/>
          </a:xfrm>
          <a:prstGeom prst="rect">
            <a:avLst/>
          </a:prstGeom>
        </p:spPr>
        <p:txBody>
          <a:bodyPr vert="horz"/>
          <a:lstStyle>
            <a:lvl1pPr>
              <a:buNone/>
              <a:defRPr sz="4400" b="0" i="0" spc="450">
                <a:solidFill>
                  <a:schemeClr val="accent6"/>
                </a:solidFill>
                <a:latin typeface="TitlingGothicFB Comp Medium"/>
                <a:cs typeface="TitlingGothicFB Comp Medium"/>
              </a:defRPr>
            </a:lvl1pPr>
          </a:lstStyle>
          <a:p>
            <a:pPr lvl="0"/>
            <a:r>
              <a:rPr lang="en-US" dirty="0"/>
              <a:t>HEADING HERE</a:t>
            </a:r>
          </a:p>
        </p:txBody>
      </p:sp>
      <p:sp>
        <p:nvSpPr>
          <p:cNvPr id="7" name="Footer Placeholder 1"/>
          <p:cNvSpPr>
            <a:spLocks noGrp="1"/>
          </p:cNvSpPr>
          <p:nvPr>
            <p:ph type="ftr" sz="quarter" idx="3"/>
          </p:nvPr>
        </p:nvSpPr>
        <p:spPr>
          <a:xfrm>
            <a:off x="3124200" y="6505152"/>
            <a:ext cx="2895600" cy="365125"/>
          </a:xfrm>
          <a:prstGeom prst="rect">
            <a:avLst/>
          </a:prstGeom>
        </p:spPr>
        <p:txBody>
          <a:bodyPr vert="horz" lIns="91440" tIns="45720" rIns="91440" bIns="45720" rtlCol="0" anchor="ctr"/>
          <a:lstStyle>
            <a:lvl1pPr algn="ctr">
              <a:defRPr sz="800">
                <a:solidFill>
                  <a:schemeClr val="tx1">
                    <a:alpha val="51000"/>
                  </a:schemeClr>
                </a:solidFill>
                <a:latin typeface="Arnhem Pro Bln"/>
                <a:cs typeface="Arnhem Pro Bln"/>
              </a:defRPr>
            </a:lvl1pPr>
          </a:lstStyle>
          <a:p>
            <a:r>
              <a:rPr lang="en-US" dirty="0"/>
              <a:t>Johns Hopkins Bloomberg School of Public Health</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ne Column 2">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4" hasCustomPrompt="1"/>
          </p:nvPr>
        </p:nvSpPr>
        <p:spPr>
          <a:xfrm>
            <a:off x="576262" y="365760"/>
            <a:ext cx="8001000" cy="912813"/>
          </a:xfrm>
          <a:prstGeom prst="rect">
            <a:avLst/>
          </a:prstGeom>
        </p:spPr>
        <p:txBody>
          <a:bodyPr vert="horz"/>
          <a:lstStyle>
            <a:lvl1pPr>
              <a:buNone/>
              <a:defRPr sz="4400" b="0" i="0" spc="450">
                <a:solidFill>
                  <a:schemeClr val="bg1"/>
                </a:solidFill>
                <a:latin typeface="TitlingGothicFB Comp Medium"/>
                <a:cs typeface="TitlingGothicFB Comp Medium"/>
              </a:defRPr>
            </a:lvl1pPr>
          </a:lstStyle>
          <a:p>
            <a:pPr lvl="0"/>
            <a:r>
              <a:rPr lang="en-US" dirty="0"/>
              <a:t>HEADING HERE</a:t>
            </a:r>
          </a:p>
        </p:txBody>
      </p:sp>
      <p:sp>
        <p:nvSpPr>
          <p:cNvPr id="6" name="Text Placeholder 9"/>
          <p:cNvSpPr>
            <a:spLocks noGrp="1"/>
          </p:cNvSpPr>
          <p:nvPr>
            <p:ph type="body" sz="quarter" idx="12" hasCustomPrompt="1"/>
          </p:nvPr>
        </p:nvSpPr>
        <p:spPr>
          <a:xfrm>
            <a:off x="566928" y="2176272"/>
            <a:ext cx="8001000" cy="3749040"/>
          </a:xfrm>
          <a:prstGeom prst="rect">
            <a:avLst/>
          </a:prstGeom>
        </p:spPr>
        <p:txBody>
          <a:bodyPr vert="horz"/>
          <a:lstStyle>
            <a:lvl1pPr marL="0" indent="0" algn="l">
              <a:spcBef>
                <a:spcPts val="0"/>
              </a:spcBef>
              <a:buNone/>
              <a:defRPr sz="1800" i="0" baseline="0">
                <a:solidFill>
                  <a:schemeClr val="bg2"/>
                </a:solidFill>
                <a:latin typeface="Arnhem Pro Bln"/>
                <a:cs typeface="Arnhem Pro Bln"/>
              </a:defRPr>
            </a:lvl1pPr>
          </a:lstStyle>
          <a:p>
            <a:pPr lvl="0"/>
            <a:r>
              <a:rPr lang="en-US" dirty="0"/>
              <a:t>Click to add text</a:t>
            </a:r>
          </a:p>
        </p:txBody>
      </p:sp>
      <p:sp>
        <p:nvSpPr>
          <p:cNvPr id="10" name="Oval 9"/>
          <p:cNvSpPr/>
          <p:nvPr userDrawn="1"/>
        </p:nvSpPr>
        <p:spPr>
          <a:xfrm>
            <a:off x="549402" y="6544668"/>
            <a:ext cx="228600" cy="228600"/>
          </a:xfrm>
          <a:prstGeom prst="ellipse">
            <a:avLst/>
          </a:prstGeom>
          <a:solidFill>
            <a:schemeClr val="bg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bloomberg.logo.shield [Converted].png"/>
          <p:cNvPicPr>
            <a:picLocks noChangeAspect="1"/>
          </p:cNvPicPr>
          <p:nvPr userDrawn="1"/>
        </p:nvPicPr>
        <p:blipFill>
          <a:blip r:embed="rId2" cstate="screen">
            <a:alphaModFix amt="60000"/>
            <a:extLst>
              <a:ext uri="{28A0092B-C50C-407E-A947-70E740481C1C}">
                <a14:useLocalDpi xmlns:a14="http://schemas.microsoft.com/office/drawing/2010/main"/>
              </a:ext>
            </a:extLst>
          </a:blip>
          <a:stretch>
            <a:fillRect/>
          </a:stretch>
        </p:blipFill>
        <p:spPr>
          <a:xfrm>
            <a:off x="566928" y="6593108"/>
            <a:ext cx="192024" cy="186376"/>
          </a:xfrm>
          <a:prstGeom prst="rect">
            <a:avLst/>
          </a:prstGeom>
        </p:spPr>
      </p:pic>
      <p:sp>
        <p:nvSpPr>
          <p:cNvPr id="7" name="Footer Placeholder 1"/>
          <p:cNvSpPr>
            <a:spLocks noGrp="1"/>
          </p:cNvSpPr>
          <p:nvPr>
            <p:ph type="ftr" sz="quarter" idx="3"/>
          </p:nvPr>
        </p:nvSpPr>
        <p:spPr>
          <a:xfrm>
            <a:off x="3124200" y="6501384"/>
            <a:ext cx="2895600" cy="365125"/>
          </a:xfrm>
          <a:prstGeom prst="rect">
            <a:avLst/>
          </a:prstGeom>
        </p:spPr>
        <p:txBody>
          <a:bodyPr vert="horz" lIns="91440" tIns="45720" rIns="91440" bIns="45720" rtlCol="0" anchor="ctr"/>
          <a:lstStyle>
            <a:lvl1pPr algn="ctr">
              <a:defRPr sz="800">
                <a:solidFill>
                  <a:schemeClr val="bg1">
                    <a:alpha val="30000"/>
                  </a:schemeClr>
                </a:solidFill>
                <a:latin typeface="Arnhem Pro Bln"/>
                <a:cs typeface="Arnhem Pro Bln"/>
              </a:defRPr>
            </a:lvl1pPr>
          </a:lstStyle>
          <a:p>
            <a:r>
              <a:rPr lang="en-US" dirty="0"/>
              <a:t>Johns Hopkins Bloomberg School of Public Health</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3" name="Oval 2"/>
          <p:cNvSpPr/>
          <p:nvPr userDrawn="1"/>
        </p:nvSpPr>
        <p:spPr>
          <a:xfrm>
            <a:off x="7580376" y="5294376"/>
            <a:ext cx="1371600" cy="1371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0" hasCustomPrompt="1"/>
          </p:nvPr>
        </p:nvSpPr>
        <p:spPr>
          <a:xfrm>
            <a:off x="0" y="2279555"/>
            <a:ext cx="9144000" cy="1417637"/>
          </a:xfrm>
          <a:prstGeom prst="rect">
            <a:avLst/>
          </a:prstGeom>
        </p:spPr>
        <p:txBody>
          <a:bodyPr vert="horz"/>
          <a:lstStyle>
            <a:lvl1pPr algn="ctr">
              <a:buNone/>
              <a:defRPr sz="6600" b="0" i="0" spc="450" baseline="0">
                <a:solidFill>
                  <a:schemeClr val="bg2"/>
                </a:solidFill>
                <a:latin typeface="TitlingGothicFB Comp Medium"/>
                <a:cs typeface="TitlingGothicFB Comp Medium"/>
              </a:defRPr>
            </a:lvl1pPr>
            <a:lvl2pPr>
              <a:defRPr b="0" i="0">
                <a:latin typeface="TitlingGothicFB Comp Medium"/>
                <a:cs typeface="TitlingGothicFB Comp Medium"/>
              </a:defRPr>
            </a:lvl2pPr>
            <a:lvl3pPr>
              <a:defRPr b="0" i="0">
                <a:latin typeface="TitlingGothicFB Comp Medium"/>
                <a:cs typeface="TitlingGothicFB Comp Medium"/>
              </a:defRPr>
            </a:lvl3pPr>
            <a:lvl4pPr>
              <a:defRPr b="0" i="0">
                <a:latin typeface="TitlingGothicFB Comp Medium"/>
                <a:cs typeface="TitlingGothicFB Comp Medium"/>
              </a:defRPr>
            </a:lvl4pPr>
            <a:lvl5pPr>
              <a:defRPr b="0" i="0">
                <a:latin typeface="TitlingGothicFB Comp Medium"/>
                <a:cs typeface="TitlingGothicFB Comp Medium"/>
              </a:defRPr>
            </a:lvl5pPr>
          </a:lstStyle>
          <a:p>
            <a:pPr lvl="0"/>
            <a:r>
              <a:rPr lang="en-US" dirty="0"/>
              <a:t>PRESENTATION TITLE</a:t>
            </a:r>
          </a:p>
        </p:txBody>
      </p:sp>
      <p:pic>
        <p:nvPicPr>
          <p:cNvPr id="5" name="Picture 4" descr="bloomberg.logo.large.vertical.blue larger shield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67244" y="5558960"/>
            <a:ext cx="1197864" cy="697955"/>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lumn 3">
    <p:bg>
      <p:bgPr>
        <a:solidFill>
          <a:schemeClr val="bg1"/>
        </a:solidFill>
        <a:effectLst/>
      </p:bgPr>
    </p:bg>
    <p:spTree>
      <p:nvGrpSpPr>
        <p:cNvPr id="1" name=""/>
        <p:cNvGrpSpPr/>
        <p:nvPr/>
      </p:nvGrpSpPr>
      <p:grpSpPr>
        <a:xfrm>
          <a:off x="0" y="0"/>
          <a:ext cx="0" cy="0"/>
          <a:chOff x="0" y="0"/>
          <a:chExt cx="0" cy="0"/>
        </a:xfrm>
      </p:grpSpPr>
      <p:sp>
        <p:nvSpPr>
          <p:cNvPr id="9" name="Chart Placeholder 8"/>
          <p:cNvSpPr>
            <a:spLocks noGrp="1"/>
          </p:cNvSpPr>
          <p:nvPr>
            <p:ph type="chart" sz="quarter" idx="15" hasCustomPrompt="1"/>
          </p:nvPr>
        </p:nvSpPr>
        <p:spPr>
          <a:xfrm>
            <a:off x="576263" y="1731963"/>
            <a:ext cx="8001000" cy="4387850"/>
          </a:xfrm>
          <a:prstGeom prst="rect">
            <a:avLst/>
          </a:prstGeom>
        </p:spPr>
        <p:txBody>
          <a:bodyPr vert="horz"/>
          <a:lstStyle>
            <a:lvl1pPr algn="ctr">
              <a:buNone/>
              <a:defRPr sz="2200">
                <a:solidFill>
                  <a:schemeClr val="accent4"/>
                </a:solidFill>
                <a:latin typeface="Arnhem Pro Bln"/>
                <a:cs typeface="Arnhem Pro Bln"/>
              </a:defRPr>
            </a:lvl1pPr>
          </a:lstStyle>
          <a:p>
            <a:r>
              <a:rPr lang="en-US" dirty="0"/>
              <a:t>chart</a:t>
            </a:r>
          </a:p>
        </p:txBody>
      </p:sp>
      <p:sp>
        <p:nvSpPr>
          <p:cNvPr id="7" name="Oval 6"/>
          <p:cNvSpPr/>
          <p:nvPr userDrawn="1"/>
        </p:nvSpPr>
        <p:spPr>
          <a:xfrm>
            <a:off x="544479" y="6544668"/>
            <a:ext cx="228600" cy="228600"/>
          </a:xfrm>
          <a:prstGeom prst="ellipse">
            <a:avLst/>
          </a:prstGeom>
          <a:solidFill>
            <a:schemeClr val="accent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bloomberg.logo.large.vertical.white THICKE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928" y="6593108"/>
            <a:ext cx="183926" cy="173810"/>
          </a:xfrm>
          <a:prstGeom prst="rect">
            <a:avLst/>
          </a:prstGeom>
        </p:spPr>
      </p:pic>
      <p:sp>
        <p:nvSpPr>
          <p:cNvPr id="13" name="Text Placeholder 7"/>
          <p:cNvSpPr>
            <a:spLocks noGrp="1"/>
          </p:cNvSpPr>
          <p:nvPr>
            <p:ph type="body" sz="quarter" idx="14" hasCustomPrompt="1"/>
          </p:nvPr>
        </p:nvSpPr>
        <p:spPr>
          <a:xfrm>
            <a:off x="576262" y="365760"/>
            <a:ext cx="8001000" cy="912813"/>
          </a:xfrm>
          <a:prstGeom prst="rect">
            <a:avLst/>
          </a:prstGeom>
        </p:spPr>
        <p:txBody>
          <a:bodyPr vert="horz"/>
          <a:lstStyle>
            <a:lvl1pPr>
              <a:buNone/>
              <a:defRPr sz="4400" b="0" i="0" spc="450">
                <a:solidFill>
                  <a:schemeClr val="accent6"/>
                </a:solidFill>
                <a:latin typeface="TitlingGothicFB Comp Medium"/>
                <a:cs typeface="TitlingGothicFB Comp Medium"/>
              </a:defRPr>
            </a:lvl1pPr>
          </a:lstStyle>
          <a:p>
            <a:pPr lvl="0"/>
            <a:r>
              <a:rPr lang="en-US" dirty="0"/>
              <a:t>HEADING HERE</a:t>
            </a:r>
          </a:p>
        </p:txBody>
      </p:sp>
      <p:sp>
        <p:nvSpPr>
          <p:cNvPr id="8" name="Footer Placeholder 1"/>
          <p:cNvSpPr>
            <a:spLocks noGrp="1"/>
          </p:cNvSpPr>
          <p:nvPr>
            <p:ph type="ftr" sz="quarter" idx="3"/>
          </p:nvPr>
        </p:nvSpPr>
        <p:spPr>
          <a:xfrm>
            <a:off x="3124200" y="6505152"/>
            <a:ext cx="2895600" cy="365125"/>
          </a:xfrm>
          <a:prstGeom prst="rect">
            <a:avLst/>
          </a:prstGeom>
        </p:spPr>
        <p:txBody>
          <a:bodyPr vert="horz" lIns="91440" tIns="45720" rIns="91440" bIns="45720" rtlCol="0" anchor="ctr"/>
          <a:lstStyle>
            <a:lvl1pPr algn="ctr">
              <a:defRPr sz="800">
                <a:solidFill>
                  <a:schemeClr val="tx1">
                    <a:alpha val="51000"/>
                  </a:schemeClr>
                </a:solidFill>
                <a:latin typeface="Arnhem Pro Bln"/>
                <a:cs typeface="Arnhem Pro Bln"/>
              </a:defRPr>
            </a:lvl1pPr>
          </a:lstStyle>
          <a:p>
            <a:r>
              <a:rPr lang="en-US" dirty="0"/>
              <a:t>Johns Hopkins Bloomberg School of Public Health</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olumn 4">
    <p:bg>
      <p:bgPr>
        <a:solidFill>
          <a:schemeClr val="bg1"/>
        </a:solidFill>
        <a:effectLst/>
      </p:bgPr>
    </p:bg>
    <p:spTree>
      <p:nvGrpSpPr>
        <p:cNvPr id="1" name=""/>
        <p:cNvGrpSpPr/>
        <p:nvPr/>
      </p:nvGrpSpPr>
      <p:grpSpPr>
        <a:xfrm>
          <a:off x="0" y="0"/>
          <a:ext cx="0" cy="0"/>
          <a:chOff x="0" y="0"/>
          <a:chExt cx="0" cy="0"/>
        </a:xfrm>
      </p:grpSpPr>
      <p:sp>
        <p:nvSpPr>
          <p:cNvPr id="11" name="Oval 10"/>
          <p:cNvSpPr/>
          <p:nvPr userDrawn="1"/>
        </p:nvSpPr>
        <p:spPr>
          <a:xfrm>
            <a:off x="7580376" y="5294376"/>
            <a:ext cx="1371600" cy="13716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userDrawn="1"/>
        </p:nvSpPr>
        <p:spPr>
          <a:xfrm>
            <a:off x="7580376" y="5294376"/>
            <a:ext cx="1371600" cy="1371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bloomberg.logo.large.vertical.white THICKE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67244" y="5566340"/>
            <a:ext cx="1197864" cy="693164"/>
          </a:xfrm>
          <a:prstGeom prst="rect">
            <a:avLst/>
          </a:prstGeom>
        </p:spPr>
      </p:pic>
      <p:sp>
        <p:nvSpPr>
          <p:cNvPr id="8" name="Text Placeholder 7"/>
          <p:cNvSpPr>
            <a:spLocks noGrp="1"/>
          </p:cNvSpPr>
          <p:nvPr>
            <p:ph type="body" sz="quarter" idx="11" hasCustomPrompt="1"/>
          </p:nvPr>
        </p:nvSpPr>
        <p:spPr>
          <a:xfrm>
            <a:off x="585216" y="546100"/>
            <a:ext cx="5592719" cy="5020240"/>
          </a:xfrm>
          <a:prstGeom prst="rect">
            <a:avLst/>
          </a:prstGeom>
        </p:spPr>
        <p:txBody>
          <a:bodyPr vert="horz" anchor="t"/>
          <a:lstStyle>
            <a:lvl1pPr marL="0" indent="0">
              <a:lnSpc>
                <a:spcPts val="4200"/>
              </a:lnSpc>
              <a:buNone/>
              <a:defRPr sz="4000" baseline="0">
                <a:solidFill>
                  <a:schemeClr val="accent4"/>
                </a:solidFill>
                <a:latin typeface="Arnhem Pro Bln"/>
                <a:cs typeface="Arnhem Pro Bln"/>
              </a:defRPr>
            </a:lvl1pPr>
          </a:lstStyle>
          <a:p>
            <a:pPr lvl="0"/>
            <a:r>
              <a:rPr lang="en-US" dirty="0"/>
              <a:t>Sometimes copy should be really large and positioned in an atypical place.  </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lumn 5">
    <p:bg>
      <p:bgPr>
        <a:solidFill>
          <a:schemeClr val="bg1"/>
        </a:solidFill>
        <a:effectLst/>
      </p:bgPr>
    </p:bg>
    <p:spTree>
      <p:nvGrpSpPr>
        <p:cNvPr id="1" name=""/>
        <p:cNvGrpSpPr/>
        <p:nvPr/>
      </p:nvGrpSpPr>
      <p:grpSpPr>
        <a:xfrm>
          <a:off x="0" y="0"/>
          <a:ext cx="0" cy="0"/>
          <a:chOff x="0" y="0"/>
          <a:chExt cx="0" cy="0"/>
        </a:xfrm>
      </p:grpSpPr>
      <p:sp>
        <p:nvSpPr>
          <p:cNvPr id="7" name="Oval 6"/>
          <p:cNvSpPr/>
          <p:nvPr userDrawn="1"/>
        </p:nvSpPr>
        <p:spPr>
          <a:xfrm>
            <a:off x="544479" y="6544668"/>
            <a:ext cx="228600" cy="228600"/>
          </a:xfrm>
          <a:prstGeom prst="ellipse">
            <a:avLst/>
          </a:prstGeom>
          <a:solidFill>
            <a:schemeClr val="accent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bloomberg.logo.large.vertical.white THICKE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928" y="6593108"/>
            <a:ext cx="183926" cy="173810"/>
          </a:xfrm>
          <a:prstGeom prst="rect">
            <a:avLst/>
          </a:prstGeom>
        </p:spPr>
      </p:pic>
      <p:sp>
        <p:nvSpPr>
          <p:cNvPr id="9" name="Footer Placeholder 1"/>
          <p:cNvSpPr>
            <a:spLocks noGrp="1"/>
          </p:cNvSpPr>
          <p:nvPr>
            <p:ph type="ftr" sz="quarter" idx="3"/>
          </p:nvPr>
        </p:nvSpPr>
        <p:spPr>
          <a:xfrm>
            <a:off x="3124200" y="6501384"/>
            <a:ext cx="2895600" cy="365125"/>
          </a:xfrm>
          <a:prstGeom prst="rect">
            <a:avLst/>
          </a:prstGeom>
        </p:spPr>
        <p:txBody>
          <a:bodyPr vert="horz" lIns="91440" tIns="45720" rIns="91440" bIns="45720" rtlCol="0" anchor="ctr"/>
          <a:lstStyle>
            <a:lvl1pPr algn="ctr">
              <a:defRPr sz="800">
                <a:solidFill>
                  <a:schemeClr val="tx1">
                    <a:alpha val="51000"/>
                  </a:schemeClr>
                </a:solidFill>
                <a:latin typeface="Arnhem Pro Bln"/>
                <a:cs typeface="Arnhem Pro Bln"/>
              </a:defRPr>
            </a:lvl1pPr>
          </a:lstStyle>
          <a:p>
            <a:r>
              <a:rPr lang="en-US" dirty="0"/>
              <a:t>Johns Hopkins Bloomberg School of Public Health</a:t>
            </a:r>
          </a:p>
        </p:txBody>
      </p:sp>
      <p:sp>
        <p:nvSpPr>
          <p:cNvPr id="10" name="Text Placeholder 7"/>
          <p:cNvSpPr>
            <a:spLocks noGrp="1"/>
          </p:cNvSpPr>
          <p:nvPr>
            <p:ph type="body" sz="quarter" idx="11" hasCustomPrompt="1"/>
          </p:nvPr>
        </p:nvSpPr>
        <p:spPr>
          <a:xfrm>
            <a:off x="585216" y="546100"/>
            <a:ext cx="5592719" cy="5020240"/>
          </a:xfrm>
          <a:prstGeom prst="rect">
            <a:avLst/>
          </a:prstGeom>
        </p:spPr>
        <p:txBody>
          <a:bodyPr vert="horz" anchor="t"/>
          <a:lstStyle>
            <a:lvl1pPr marL="0" indent="0">
              <a:lnSpc>
                <a:spcPts val="4200"/>
              </a:lnSpc>
              <a:buNone/>
              <a:defRPr sz="4000" baseline="0">
                <a:solidFill>
                  <a:schemeClr val="accent4"/>
                </a:solidFill>
                <a:latin typeface="Arnhem Pro Bln"/>
                <a:cs typeface="Arnhem Pro Bln"/>
              </a:defRPr>
            </a:lvl1pPr>
          </a:lstStyle>
          <a:p>
            <a:pPr lvl="0"/>
            <a:r>
              <a:rPr lang="en-US" dirty="0"/>
              <a:t>Sometimes copy should be really large and positioned in an atypical place.  </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Column 6">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0"/>
            <a:ext cx="9144000" cy="6400800"/>
          </a:xfrm>
          <a:prstGeom prst="rect">
            <a:avLst/>
          </a:prstGeom>
        </p:spPr>
        <p:txBody>
          <a:bodyPr vert="horz"/>
          <a:lstStyle>
            <a:lvl1pPr algn="ctr">
              <a:buNone/>
              <a:defRPr sz="2200" b="0" i="0">
                <a:solidFill>
                  <a:schemeClr val="accent4"/>
                </a:solidFill>
                <a:latin typeface="Arnhem Pro Bln"/>
                <a:cs typeface="Arnhem Pro Bln"/>
              </a:defRPr>
            </a:lvl1pPr>
          </a:lstStyle>
          <a:p>
            <a:r>
              <a:rPr lang="en-US" dirty="0"/>
              <a:t>picture</a:t>
            </a:r>
          </a:p>
        </p:txBody>
      </p:sp>
      <p:sp>
        <p:nvSpPr>
          <p:cNvPr id="12" name="Oval 11"/>
          <p:cNvSpPr/>
          <p:nvPr userDrawn="1"/>
        </p:nvSpPr>
        <p:spPr>
          <a:xfrm>
            <a:off x="544479" y="6544668"/>
            <a:ext cx="228600" cy="228600"/>
          </a:xfrm>
          <a:prstGeom prst="ellipse">
            <a:avLst/>
          </a:prstGeom>
          <a:solidFill>
            <a:schemeClr val="accent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bloomberg.logo.large.vertical.white THICKE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928" y="6593108"/>
            <a:ext cx="183926" cy="173810"/>
          </a:xfrm>
          <a:prstGeom prst="rect">
            <a:avLst/>
          </a:prstGeom>
        </p:spPr>
      </p:pic>
      <p:sp>
        <p:nvSpPr>
          <p:cNvPr id="9" name="Footer Placeholder 1"/>
          <p:cNvSpPr>
            <a:spLocks noGrp="1"/>
          </p:cNvSpPr>
          <p:nvPr>
            <p:ph type="ftr" sz="quarter" idx="3"/>
          </p:nvPr>
        </p:nvSpPr>
        <p:spPr>
          <a:xfrm>
            <a:off x="3124200" y="6505152"/>
            <a:ext cx="2895600" cy="365125"/>
          </a:xfrm>
          <a:prstGeom prst="rect">
            <a:avLst/>
          </a:prstGeom>
        </p:spPr>
        <p:txBody>
          <a:bodyPr vert="horz" lIns="91440" tIns="45720" rIns="91440" bIns="45720" rtlCol="0" anchor="ctr"/>
          <a:lstStyle>
            <a:lvl1pPr algn="ctr">
              <a:defRPr sz="800">
                <a:solidFill>
                  <a:schemeClr val="tx1">
                    <a:alpha val="51000"/>
                  </a:schemeClr>
                </a:solidFill>
                <a:latin typeface="Arnhem Pro Bln"/>
                <a:cs typeface="Arnhem Pro Bln"/>
              </a:defRPr>
            </a:lvl1pPr>
          </a:lstStyle>
          <a:p>
            <a:r>
              <a:rPr lang="en-US" dirty="0"/>
              <a:t>Johns Hopkins Bloomberg School of Public Health</a:t>
            </a:r>
          </a:p>
        </p:txBody>
      </p:sp>
      <p:sp>
        <p:nvSpPr>
          <p:cNvPr id="10" name="Text Placeholder 5"/>
          <p:cNvSpPr>
            <a:spLocks noGrp="1"/>
          </p:cNvSpPr>
          <p:nvPr>
            <p:ph type="body" sz="quarter" idx="12" hasCustomPrompt="1"/>
          </p:nvPr>
        </p:nvSpPr>
        <p:spPr>
          <a:xfrm>
            <a:off x="6723332" y="744009"/>
            <a:ext cx="1863506" cy="2267045"/>
          </a:xfrm>
          <a:prstGeom prst="rect">
            <a:avLst/>
          </a:prstGeom>
        </p:spPr>
        <p:txBody>
          <a:bodyPr vert="horz"/>
          <a:lstStyle>
            <a:lvl1pPr marL="0" algn="ctr">
              <a:buNone/>
              <a:defRPr sz="1900" b="0" i="0" cap="none" spc="0" baseline="0">
                <a:solidFill>
                  <a:schemeClr val="accent4"/>
                </a:solidFill>
                <a:latin typeface="Arnhem Pro Bln"/>
                <a:cs typeface="Arnhem Pro Bln"/>
              </a:defRPr>
            </a:lvl1pPr>
            <a:lvl2pPr>
              <a:defRPr b="0" i="0">
                <a:latin typeface="TitlingGothicFB Comp Medium"/>
                <a:cs typeface="TitlingGothicFB Comp Medium"/>
              </a:defRPr>
            </a:lvl2pPr>
            <a:lvl3pPr>
              <a:defRPr b="0" i="0">
                <a:latin typeface="TitlingGothicFB Comp Medium"/>
                <a:cs typeface="TitlingGothicFB Comp Medium"/>
              </a:defRPr>
            </a:lvl3pPr>
            <a:lvl4pPr>
              <a:defRPr b="0" i="0">
                <a:latin typeface="TitlingGothicFB Comp Medium"/>
                <a:cs typeface="TitlingGothicFB Comp Medium"/>
              </a:defRPr>
            </a:lvl4pPr>
            <a:lvl5pPr>
              <a:defRPr b="0" i="0">
                <a:latin typeface="TitlingGothicFB Comp Medium"/>
                <a:cs typeface="TitlingGothicFB Comp Medium"/>
              </a:defRPr>
            </a:lvl5pPr>
          </a:lstStyle>
          <a:p>
            <a:pPr lvl="0"/>
            <a:r>
              <a:rPr lang="en-US" cap="none" dirty="0"/>
              <a:t>When presenting, keep copy to a minimum. </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 Column 7">
    <p:bg>
      <p:bgPr>
        <a:solidFill>
          <a:schemeClr val="bg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4" hasCustomPrompt="1"/>
          </p:nvPr>
        </p:nvSpPr>
        <p:spPr>
          <a:xfrm>
            <a:off x="576262" y="365760"/>
            <a:ext cx="8001000" cy="912813"/>
          </a:xfrm>
          <a:prstGeom prst="rect">
            <a:avLst/>
          </a:prstGeom>
        </p:spPr>
        <p:txBody>
          <a:bodyPr vert="horz"/>
          <a:lstStyle>
            <a:lvl1pPr algn="ctr">
              <a:buNone/>
              <a:defRPr sz="1600" b="0" i="0" spc="300" baseline="0">
                <a:solidFill>
                  <a:schemeClr val="accent1"/>
                </a:solidFill>
                <a:latin typeface="TitlingGothicFB Comp Medium"/>
                <a:cs typeface="TitlingGothicFB Comp Medium"/>
              </a:defRPr>
            </a:lvl1pPr>
          </a:lstStyle>
          <a:p>
            <a:pPr lvl="0"/>
            <a:r>
              <a:rPr lang="en-US" dirty="0"/>
              <a:t>CLOSING STATEMENT</a:t>
            </a:r>
          </a:p>
        </p:txBody>
      </p:sp>
      <p:sp>
        <p:nvSpPr>
          <p:cNvPr id="6" name="Text Placeholder 9"/>
          <p:cNvSpPr>
            <a:spLocks noGrp="1"/>
          </p:cNvSpPr>
          <p:nvPr>
            <p:ph type="body" sz="quarter" idx="12" hasCustomPrompt="1"/>
          </p:nvPr>
        </p:nvSpPr>
        <p:spPr>
          <a:xfrm>
            <a:off x="566928" y="2176272"/>
            <a:ext cx="8001000" cy="3749040"/>
          </a:xfrm>
          <a:prstGeom prst="rect">
            <a:avLst/>
          </a:prstGeom>
        </p:spPr>
        <p:txBody>
          <a:bodyPr vert="horz"/>
          <a:lstStyle>
            <a:lvl1pPr algn="ctr">
              <a:buNone/>
              <a:defRPr sz="5800" i="0" baseline="0">
                <a:solidFill>
                  <a:schemeClr val="accent4"/>
                </a:solidFill>
                <a:latin typeface="Arnhem Pro Bln"/>
                <a:cs typeface="Arnhem Pro Bln"/>
              </a:defRPr>
            </a:lvl1pPr>
          </a:lstStyle>
          <a:p>
            <a:pPr lvl="0"/>
            <a:r>
              <a:rPr lang="en-US" dirty="0"/>
              <a:t>Quote or short closing statement here.</a:t>
            </a:r>
          </a:p>
        </p:txBody>
      </p:sp>
      <p:sp>
        <p:nvSpPr>
          <p:cNvPr id="9" name="Oval 8"/>
          <p:cNvSpPr/>
          <p:nvPr userDrawn="1"/>
        </p:nvSpPr>
        <p:spPr>
          <a:xfrm>
            <a:off x="544479" y="6544668"/>
            <a:ext cx="228600" cy="228600"/>
          </a:xfrm>
          <a:prstGeom prst="ellipse">
            <a:avLst/>
          </a:prstGeom>
          <a:solidFill>
            <a:schemeClr val="accent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bloomberg.logo.large.vertical.white THICKE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928" y="6593108"/>
            <a:ext cx="183926" cy="173810"/>
          </a:xfrm>
          <a:prstGeom prst="rect">
            <a:avLst/>
          </a:prstGeom>
        </p:spPr>
      </p:pic>
      <p:sp>
        <p:nvSpPr>
          <p:cNvPr id="11" name="Footer Placeholder 1"/>
          <p:cNvSpPr>
            <a:spLocks noGrp="1"/>
          </p:cNvSpPr>
          <p:nvPr>
            <p:ph type="ftr" sz="quarter" idx="3"/>
          </p:nvPr>
        </p:nvSpPr>
        <p:spPr>
          <a:xfrm>
            <a:off x="3119628" y="6505152"/>
            <a:ext cx="2895600" cy="365125"/>
          </a:xfrm>
          <a:prstGeom prst="rect">
            <a:avLst/>
          </a:prstGeom>
        </p:spPr>
        <p:txBody>
          <a:bodyPr vert="horz" lIns="91440" tIns="45720" rIns="91440" bIns="45720" rtlCol="0" anchor="ctr"/>
          <a:lstStyle>
            <a:lvl1pPr algn="ctr">
              <a:defRPr sz="800">
                <a:solidFill>
                  <a:schemeClr val="tx1">
                    <a:alpha val="51000"/>
                  </a:schemeClr>
                </a:solidFill>
                <a:latin typeface="Arnhem Pro Bln"/>
                <a:cs typeface="Arnhem Pro Bln"/>
              </a:defRPr>
            </a:lvl1pPr>
          </a:lstStyle>
          <a:p>
            <a:r>
              <a:rPr lang="en-US" dirty="0"/>
              <a:t>Johns Hopkins Bloomberg School of Public Health</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Column 8">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4" hasCustomPrompt="1"/>
          </p:nvPr>
        </p:nvSpPr>
        <p:spPr>
          <a:xfrm>
            <a:off x="576262" y="365760"/>
            <a:ext cx="8001000" cy="912813"/>
          </a:xfrm>
          <a:prstGeom prst="rect">
            <a:avLst/>
          </a:prstGeom>
        </p:spPr>
        <p:txBody>
          <a:bodyPr vert="horz"/>
          <a:lstStyle>
            <a:lvl1pPr algn="ctr">
              <a:buNone/>
              <a:defRPr sz="1600" b="0" i="0" spc="300" baseline="0">
                <a:solidFill>
                  <a:schemeClr val="tx2"/>
                </a:solidFill>
                <a:latin typeface="TitlingGothicFB Comp Medium"/>
                <a:cs typeface="TitlingGothicFB Comp Medium"/>
              </a:defRPr>
            </a:lvl1pPr>
          </a:lstStyle>
          <a:p>
            <a:pPr lvl="0"/>
            <a:r>
              <a:rPr lang="en-US" dirty="0"/>
              <a:t>CLOSING STATEMENT</a:t>
            </a:r>
          </a:p>
        </p:txBody>
      </p:sp>
      <p:sp>
        <p:nvSpPr>
          <p:cNvPr id="6" name="Text Placeholder 9"/>
          <p:cNvSpPr>
            <a:spLocks noGrp="1"/>
          </p:cNvSpPr>
          <p:nvPr>
            <p:ph type="body" sz="quarter" idx="12" hasCustomPrompt="1"/>
          </p:nvPr>
        </p:nvSpPr>
        <p:spPr>
          <a:xfrm>
            <a:off x="566928" y="2176272"/>
            <a:ext cx="8001000" cy="3749040"/>
          </a:xfrm>
          <a:prstGeom prst="rect">
            <a:avLst/>
          </a:prstGeom>
        </p:spPr>
        <p:txBody>
          <a:bodyPr vert="horz"/>
          <a:lstStyle>
            <a:lvl1pPr algn="ctr">
              <a:buNone/>
              <a:defRPr sz="5800" i="0" baseline="0">
                <a:solidFill>
                  <a:schemeClr val="bg2"/>
                </a:solidFill>
                <a:latin typeface="Arnhem Pro Bln"/>
                <a:cs typeface="Arnhem Pro Bln"/>
              </a:defRPr>
            </a:lvl1pPr>
          </a:lstStyle>
          <a:p>
            <a:pPr lvl="0"/>
            <a:r>
              <a:rPr lang="en-US" dirty="0"/>
              <a:t>Quote or short closing statement here.</a:t>
            </a:r>
          </a:p>
        </p:txBody>
      </p:sp>
      <p:sp>
        <p:nvSpPr>
          <p:cNvPr id="11" name="Oval 10"/>
          <p:cNvSpPr/>
          <p:nvPr userDrawn="1"/>
        </p:nvSpPr>
        <p:spPr>
          <a:xfrm>
            <a:off x="549402" y="6544668"/>
            <a:ext cx="228600" cy="228600"/>
          </a:xfrm>
          <a:prstGeom prst="ellipse">
            <a:avLst/>
          </a:prstGeom>
          <a:solidFill>
            <a:schemeClr val="bg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bloomberg.logo.shield [Converted].png"/>
          <p:cNvPicPr>
            <a:picLocks noChangeAspect="1"/>
          </p:cNvPicPr>
          <p:nvPr userDrawn="1"/>
        </p:nvPicPr>
        <p:blipFill>
          <a:blip r:embed="rId2" cstate="screen">
            <a:alphaModFix amt="60000"/>
            <a:extLst>
              <a:ext uri="{28A0092B-C50C-407E-A947-70E740481C1C}">
                <a14:useLocalDpi xmlns:a14="http://schemas.microsoft.com/office/drawing/2010/main"/>
              </a:ext>
            </a:extLst>
          </a:blip>
          <a:stretch>
            <a:fillRect/>
          </a:stretch>
        </p:blipFill>
        <p:spPr>
          <a:xfrm>
            <a:off x="566928" y="6593108"/>
            <a:ext cx="192024" cy="186376"/>
          </a:xfrm>
          <a:prstGeom prst="rect">
            <a:avLst/>
          </a:prstGeom>
        </p:spPr>
      </p:pic>
      <p:sp>
        <p:nvSpPr>
          <p:cNvPr id="7" name="Footer Placeholder 1"/>
          <p:cNvSpPr>
            <a:spLocks noGrp="1"/>
          </p:cNvSpPr>
          <p:nvPr>
            <p:ph type="ftr" sz="quarter" idx="3"/>
          </p:nvPr>
        </p:nvSpPr>
        <p:spPr>
          <a:xfrm>
            <a:off x="3119628" y="6501384"/>
            <a:ext cx="2895600" cy="365125"/>
          </a:xfrm>
          <a:prstGeom prst="rect">
            <a:avLst/>
          </a:prstGeom>
        </p:spPr>
        <p:txBody>
          <a:bodyPr vert="horz" lIns="91440" tIns="45720" rIns="91440" bIns="45720" rtlCol="0" anchor="ctr"/>
          <a:lstStyle>
            <a:lvl1pPr algn="ctr">
              <a:defRPr sz="800">
                <a:solidFill>
                  <a:schemeClr val="bg1">
                    <a:alpha val="30000"/>
                  </a:schemeClr>
                </a:solidFill>
                <a:latin typeface="Arnhem Pro Bln"/>
                <a:cs typeface="Arnhem Pro Bln"/>
              </a:defRPr>
            </a:lvl1pPr>
          </a:lstStyle>
          <a:p>
            <a:r>
              <a:rPr lang="en-US" dirty="0"/>
              <a:t>Johns Hopkins Bloomberg School of Public Health</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1">
    <p:bg>
      <p:bgPr>
        <a:solidFill>
          <a:schemeClr val="bg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4" hasCustomPrompt="1"/>
          </p:nvPr>
        </p:nvSpPr>
        <p:spPr>
          <a:xfrm>
            <a:off x="576262" y="365760"/>
            <a:ext cx="8001000" cy="912813"/>
          </a:xfrm>
          <a:prstGeom prst="rect">
            <a:avLst/>
          </a:prstGeom>
        </p:spPr>
        <p:txBody>
          <a:bodyPr vert="horz"/>
          <a:lstStyle>
            <a:lvl1pPr>
              <a:buNone/>
              <a:defRPr sz="4400" b="0" i="0" spc="450">
                <a:solidFill>
                  <a:schemeClr val="accent6"/>
                </a:solidFill>
                <a:latin typeface="TitlingGothicFB Comp Medium"/>
                <a:cs typeface="TitlingGothicFB Comp Medium"/>
              </a:defRPr>
            </a:lvl1pPr>
          </a:lstStyle>
          <a:p>
            <a:pPr lvl="0"/>
            <a:r>
              <a:rPr lang="en-US" dirty="0"/>
              <a:t>HEADING HERE</a:t>
            </a:r>
          </a:p>
        </p:txBody>
      </p:sp>
      <p:sp>
        <p:nvSpPr>
          <p:cNvPr id="6" name="Text Placeholder 9"/>
          <p:cNvSpPr>
            <a:spLocks noGrp="1"/>
          </p:cNvSpPr>
          <p:nvPr>
            <p:ph type="body" sz="quarter" idx="12" hasCustomPrompt="1"/>
          </p:nvPr>
        </p:nvSpPr>
        <p:spPr>
          <a:xfrm>
            <a:off x="566929" y="2176272"/>
            <a:ext cx="3840479" cy="3749040"/>
          </a:xfrm>
          <a:prstGeom prst="rect">
            <a:avLst/>
          </a:prstGeom>
        </p:spPr>
        <p:txBody>
          <a:bodyPr vert="horz"/>
          <a:lstStyle>
            <a:lvl1pPr marL="0" indent="0" algn="l">
              <a:spcBef>
                <a:spcPts val="0"/>
              </a:spcBef>
              <a:buNone/>
              <a:defRPr sz="1800" i="0" baseline="0">
                <a:solidFill>
                  <a:schemeClr val="accent4"/>
                </a:solidFill>
                <a:latin typeface="Arnhem Pro Bln"/>
                <a:cs typeface="Arnhem Pro Bln"/>
              </a:defRPr>
            </a:lvl1pPr>
          </a:lstStyle>
          <a:p>
            <a:pPr lvl="0"/>
            <a:r>
              <a:rPr lang="en-US" dirty="0"/>
              <a:t>Click to add text</a:t>
            </a:r>
          </a:p>
        </p:txBody>
      </p:sp>
      <p:sp>
        <p:nvSpPr>
          <p:cNvPr id="9" name="Text Placeholder 9"/>
          <p:cNvSpPr>
            <a:spLocks noGrp="1"/>
          </p:cNvSpPr>
          <p:nvPr>
            <p:ph type="body" sz="quarter" idx="16" hasCustomPrompt="1"/>
          </p:nvPr>
        </p:nvSpPr>
        <p:spPr>
          <a:xfrm>
            <a:off x="4736783" y="2176272"/>
            <a:ext cx="3840479" cy="3749040"/>
          </a:xfrm>
          <a:prstGeom prst="rect">
            <a:avLst/>
          </a:prstGeom>
        </p:spPr>
        <p:txBody>
          <a:bodyPr vert="horz"/>
          <a:lstStyle>
            <a:lvl1pPr marL="0" indent="0" algn="l">
              <a:spcBef>
                <a:spcPts val="0"/>
              </a:spcBef>
              <a:buNone/>
              <a:defRPr sz="1800" i="0" baseline="0">
                <a:solidFill>
                  <a:schemeClr val="accent4"/>
                </a:solidFill>
                <a:latin typeface="Arnhem Pro Bln"/>
                <a:cs typeface="Arnhem Pro Bln"/>
              </a:defRPr>
            </a:lvl1pPr>
          </a:lstStyle>
          <a:p>
            <a:pPr lvl="0"/>
            <a:r>
              <a:rPr lang="en-US" dirty="0"/>
              <a:t>Click to add text</a:t>
            </a:r>
          </a:p>
        </p:txBody>
      </p:sp>
      <p:sp>
        <p:nvSpPr>
          <p:cNvPr id="10" name="Oval 9"/>
          <p:cNvSpPr/>
          <p:nvPr userDrawn="1"/>
        </p:nvSpPr>
        <p:spPr>
          <a:xfrm>
            <a:off x="544479" y="6544668"/>
            <a:ext cx="228600" cy="228600"/>
          </a:xfrm>
          <a:prstGeom prst="ellipse">
            <a:avLst/>
          </a:prstGeom>
          <a:solidFill>
            <a:schemeClr val="accent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bloomberg.logo.large.vertical.white THICKE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928" y="6593108"/>
            <a:ext cx="183926" cy="173810"/>
          </a:xfrm>
          <a:prstGeom prst="rect">
            <a:avLst/>
          </a:prstGeom>
        </p:spPr>
      </p:pic>
      <p:sp>
        <p:nvSpPr>
          <p:cNvPr id="13" name="Footer Placeholder 1"/>
          <p:cNvSpPr>
            <a:spLocks noGrp="1"/>
          </p:cNvSpPr>
          <p:nvPr>
            <p:ph type="ftr" sz="quarter" idx="3"/>
          </p:nvPr>
        </p:nvSpPr>
        <p:spPr>
          <a:xfrm>
            <a:off x="3124200" y="6505152"/>
            <a:ext cx="2895600" cy="365125"/>
          </a:xfrm>
          <a:prstGeom prst="rect">
            <a:avLst/>
          </a:prstGeom>
        </p:spPr>
        <p:txBody>
          <a:bodyPr vert="horz" lIns="91440" tIns="45720" rIns="91440" bIns="45720" rtlCol="0" anchor="ctr"/>
          <a:lstStyle>
            <a:lvl1pPr algn="ctr">
              <a:defRPr sz="800">
                <a:solidFill>
                  <a:schemeClr val="tx1">
                    <a:alpha val="51000"/>
                  </a:schemeClr>
                </a:solidFill>
                <a:latin typeface="Arnhem Pro Bln"/>
                <a:cs typeface="Arnhem Pro Bln"/>
              </a:defRPr>
            </a:lvl1pPr>
          </a:lstStyle>
          <a:p>
            <a:r>
              <a:rPr lang="en-US" dirty="0"/>
              <a:t>Johns Hopkins Bloomberg School of Public Health</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2">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4" hasCustomPrompt="1"/>
          </p:nvPr>
        </p:nvSpPr>
        <p:spPr>
          <a:xfrm>
            <a:off x="576262" y="365760"/>
            <a:ext cx="8001000" cy="912813"/>
          </a:xfrm>
          <a:prstGeom prst="rect">
            <a:avLst/>
          </a:prstGeom>
        </p:spPr>
        <p:txBody>
          <a:bodyPr vert="horz"/>
          <a:lstStyle>
            <a:lvl1pPr>
              <a:buNone/>
              <a:defRPr sz="4400" b="0" i="0" spc="450">
                <a:solidFill>
                  <a:schemeClr val="bg1"/>
                </a:solidFill>
                <a:latin typeface="TitlingGothicFB Comp Medium"/>
                <a:cs typeface="TitlingGothicFB Comp Medium"/>
              </a:defRPr>
            </a:lvl1pPr>
          </a:lstStyle>
          <a:p>
            <a:pPr lvl="0"/>
            <a:r>
              <a:rPr lang="en-US" dirty="0"/>
              <a:t>HEADING HERE</a:t>
            </a:r>
          </a:p>
        </p:txBody>
      </p:sp>
      <p:sp>
        <p:nvSpPr>
          <p:cNvPr id="6" name="Text Placeholder 9"/>
          <p:cNvSpPr>
            <a:spLocks noGrp="1"/>
          </p:cNvSpPr>
          <p:nvPr>
            <p:ph type="body" sz="quarter" idx="12" hasCustomPrompt="1"/>
          </p:nvPr>
        </p:nvSpPr>
        <p:spPr>
          <a:xfrm>
            <a:off x="566929" y="2176272"/>
            <a:ext cx="3840479" cy="3749040"/>
          </a:xfrm>
          <a:prstGeom prst="rect">
            <a:avLst/>
          </a:prstGeom>
        </p:spPr>
        <p:txBody>
          <a:bodyPr vert="horz"/>
          <a:lstStyle>
            <a:lvl1pPr marL="0" indent="0" algn="l">
              <a:spcBef>
                <a:spcPts val="0"/>
              </a:spcBef>
              <a:buNone/>
              <a:defRPr sz="1800" i="0" baseline="0">
                <a:solidFill>
                  <a:schemeClr val="bg2"/>
                </a:solidFill>
                <a:latin typeface="Arnhem Pro Bln"/>
                <a:cs typeface="Arnhem Pro Bln"/>
              </a:defRPr>
            </a:lvl1pPr>
          </a:lstStyle>
          <a:p>
            <a:pPr lvl="0"/>
            <a:r>
              <a:rPr lang="en-US" dirty="0"/>
              <a:t>Click to add text</a:t>
            </a:r>
          </a:p>
        </p:txBody>
      </p:sp>
      <p:sp>
        <p:nvSpPr>
          <p:cNvPr id="9" name="Text Placeholder 9"/>
          <p:cNvSpPr>
            <a:spLocks noGrp="1"/>
          </p:cNvSpPr>
          <p:nvPr>
            <p:ph type="body" sz="quarter" idx="16" hasCustomPrompt="1"/>
          </p:nvPr>
        </p:nvSpPr>
        <p:spPr>
          <a:xfrm>
            <a:off x="4736783" y="2176272"/>
            <a:ext cx="3840479" cy="3749040"/>
          </a:xfrm>
          <a:prstGeom prst="rect">
            <a:avLst/>
          </a:prstGeom>
        </p:spPr>
        <p:txBody>
          <a:bodyPr vert="horz"/>
          <a:lstStyle>
            <a:lvl1pPr marL="0" indent="0" algn="l">
              <a:spcBef>
                <a:spcPts val="0"/>
              </a:spcBef>
              <a:buNone/>
              <a:defRPr sz="1800" i="0" baseline="0">
                <a:solidFill>
                  <a:schemeClr val="bg2"/>
                </a:solidFill>
                <a:latin typeface="Arnhem Pro Bln"/>
                <a:cs typeface="Arnhem Pro Bln"/>
              </a:defRPr>
            </a:lvl1pPr>
          </a:lstStyle>
          <a:p>
            <a:pPr lvl="0"/>
            <a:r>
              <a:rPr lang="en-US" dirty="0"/>
              <a:t>Click to add text</a:t>
            </a:r>
          </a:p>
        </p:txBody>
      </p:sp>
      <p:sp>
        <p:nvSpPr>
          <p:cNvPr id="12" name="Oval 11"/>
          <p:cNvSpPr/>
          <p:nvPr userDrawn="1"/>
        </p:nvSpPr>
        <p:spPr>
          <a:xfrm>
            <a:off x="549402" y="6544668"/>
            <a:ext cx="228600" cy="228600"/>
          </a:xfrm>
          <a:prstGeom prst="ellipse">
            <a:avLst/>
          </a:prstGeom>
          <a:solidFill>
            <a:schemeClr val="bg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descr="bloomberg.logo.shield [Converted].png"/>
          <p:cNvPicPr>
            <a:picLocks noChangeAspect="1"/>
          </p:cNvPicPr>
          <p:nvPr userDrawn="1"/>
        </p:nvPicPr>
        <p:blipFill>
          <a:blip r:embed="rId2" cstate="screen">
            <a:alphaModFix amt="60000"/>
            <a:extLst>
              <a:ext uri="{28A0092B-C50C-407E-A947-70E740481C1C}">
                <a14:useLocalDpi xmlns:a14="http://schemas.microsoft.com/office/drawing/2010/main"/>
              </a:ext>
            </a:extLst>
          </a:blip>
          <a:stretch>
            <a:fillRect/>
          </a:stretch>
        </p:blipFill>
        <p:spPr>
          <a:xfrm>
            <a:off x="566928" y="6593108"/>
            <a:ext cx="192024" cy="186376"/>
          </a:xfrm>
          <a:prstGeom prst="rect">
            <a:avLst/>
          </a:prstGeom>
        </p:spPr>
      </p:pic>
      <p:sp>
        <p:nvSpPr>
          <p:cNvPr id="10" name="Footer Placeholder 1"/>
          <p:cNvSpPr>
            <a:spLocks noGrp="1"/>
          </p:cNvSpPr>
          <p:nvPr>
            <p:ph type="ftr" sz="quarter" idx="3"/>
          </p:nvPr>
        </p:nvSpPr>
        <p:spPr>
          <a:xfrm>
            <a:off x="3124200" y="6501384"/>
            <a:ext cx="2895600" cy="365125"/>
          </a:xfrm>
          <a:prstGeom prst="rect">
            <a:avLst/>
          </a:prstGeom>
        </p:spPr>
        <p:txBody>
          <a:bodyPr vert="horz" lIns="91440" tIns="45720" rIns="91440" bIns="45720" rtlCol="0" anchor="ctr"/>
          <a:lstStyle>
            <a:lvl1pPr algn="ctr">
              <a:defRPr sz="800">
                <a:solidFill>
                  <a:schemeClr val="bg1">
                    <a:alpha val="30000"/>
                  </a:schemeClr>
                </a:solidFill>
                <a:latin typeface="Arnhem Pro Bln"/>
                <a:cs typeface="Arnhem Pro Bln"/>
              </a:defRPr>
            </a:lvl1pPr>
          </a:lstStyle>
          <a:p>
            <a:r>
              <a:rPr lang="en-US" dirty="0"/>
              <a:t>Johns Hopkins Bloomberg School of Public Health</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3">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576072" y="1508760"/>
            <a:ext cx="3145536" cy="4398264"/>
          </a:xfrm>
          <a:prstGeom prst="rect">
            <a:avLst/>
          </a:prstGeom>
        </p:spPr>
        <p:txBody>
          <a:bodyPr vert="horz"/>
          <a:lstStyle>
            <a:lvl1pPr algn="ctr">
              <a:buNone/>
              <a:defRPr sz="2200" b="0" i="0">
                <a:solidFill>
                  <a:schemeClr val="accent4"/>
                </a:solidFill>
                <a:latin typeface="Arnhem Pro Bln"/>
                <a:cs typeface="Arnhem Pro Bln"/>
              </a:defRPr>
            </a:lvl1pPr>
          </a:lstStyle>
          <a:p>
            <a:r>
              <a:rPr lang="en-US" dirty="0"/>
              <a:t>picture</a:t>
            </a:r>
          </a:p>
        </p:txBody>
      </p:sp>
      <p:sp>
        <p:nvSpPr>
          <p:cNvPr id="10" name="Text Placeholder 9"/>
          <p:cNvSpPr>
            <a:spLocks noGrp="1"/>
          </p:cNvSpPr>
          <p:nvPr>
            <p:ph type="body" sz="quarter" idx="12" hasCustomPrompt="1"/>
          </p:nvPr>
        </p:nvSpPr>
        <p:spPr>
          <a:xfrm>
            <a:off x="3929704" y="1508760"/>
            <a:ext cx="4647559" cy="4398264"/>
          </a:xfrm>
          <a:prstGeom prst="rect">
            <a:avLst/>
          </a:prstGeom>
        </p:spPr>
        <p:txBody>
          <a:bodyPr vert="horz"/>
          <a:lstStyle>
            <a:lvl1pPr marL="0" indent="0" algn="l">
              <a:spcBef>
                <a:spcPts val="0"/>
              </a:spcBef>
              <a:buNone/>
              <a:defRPr sz="1800" i="0" baseline="0">
                <a:solidFill>
                  <a:schemeClr val="accent5"/>
                </a:solidFill>
                <a:latin typeface="Arnhem Pro Bln"/>
                <a:cs typeface="Arnhem Pro Bln"/>
              </a:defRPr>
            </a:lvl1pPr>
          </a:lstStyle>
          <a:p>
            <a:pPr lvl="0"/>
            <a:r>
              <a:rPr lang="en-US" dirty="0"/>
              <a:t>When presenting, aim for short copy, fewer bullets and high quality visuals. How many words can be read in five to ten seconds?</a:t>
            </a:r>
          </a:p>
        </p:txBody>
      </p:sp>
      <p:sp>
        <p:nvSpPr>
          <p:cNvPr id="13" name="Oval 12"/>
          <p:cNvSpPr/>
          <p:nvPr userDrawn="1"/>
        </p:nvSpPr>
        <p:spPr>
          <a:xfrm>
            <a:off x="544479" y="6544668"/>
            <a:ext cx="228600" cy="228600"/>
          </a:xfrm>
          <a:prstGeom prst="ellipse">
            <a:avLst/>
          </a:prstGeom>
          <a:solidFill>
            <a:schemeClr val="accent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descr="bloomberg.logo.large.vertical.white THICKE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928" y="6593108"/>
            <a:ext cx="183926" cy="173810"/>
          </a:xfrm>
          <a:prstGeom prst="rect">
            <a:avLst/>
          </a:prstGeom>
        </p:spPr>
      </p:pic>
      <p:sp>
        <p:nvSpPr>
          <p:cNvPr id="9" name="Text Placeholder 7"/>
          <p:cNvSpPr>
            <a:spLocks noGrp="1"/>
          </p:cNvSpPr>
          <p:nvPr>
            <p:ph type="body" sz="quarter" idx="14" hasCustomPrompt="1"/>
          </p:nvPr>
        </p:nvSpPr>
        <p:spPr>
          <a:xfrm>
            <a:off x="576262" y="365760"/>
            <a:ext cx="8001000" cy="912813"/>
          </a:xfrm>
          <a:prstGeom prst="rect">
            <a:avLst/>
          </a:prstGeom>
        </p:spPr>
        <p:txBody>
          <a:bodyPr vert="horz"/>
          <a:lstStyle>
            <a:lvl1pPr>
              <a:buNone/>
              <a:defRPr sz="4400" b="0" i="0" spc="450">
                <a:solidFill>
                  <a:schemeClr val="accent6"/>
                </a:solidFill>
                <a:latin typeface="TitlingGothicFB Comp Medium"/>
                <a:cs typeface="TitlingGothicFB Comp Medium"/>
              </a:defRPr>
            </a:lvl1pPr>
          </a:lstStyle>
          <a:p>
            <a:pPr lvl="0"/>
            <a:r>
              <a:rPr lang="en-US" dirty="0"/>
              <a:t>HEADING HERE</a:t>
            </a:r>
          </a:p>
        </p:txBody>
      </p:sp>
      <p:sp>
        <p:nvSpPr>
          <p:cNvPr id="8" name="Footer Placeholder 1"/>
          <p:cNvSpPr>
            <a:spLocks noGrp="1"/>
          </p:cNvSpPr>
          <p:nvPr>
            <p:ph type="ftr" sz="quarter" idx="3"/>
          </p:nvPr>
        </p:nvSpPr>
        <p:spPr>
          <a:xfrm>
            <a:off x="3124200" y="6505152"/>
            <a:ext cx="2895600" cy="365125"/>
          </a:xfrm>
          <a:prstGeom prst="rect">
            <a:avLst/>
          </a:prstGeom>
        </p:spPr>
        <p:txBody>
          <a:bodyPr vert="horz" lIns="91440" tIns="45720" rIns="91440" bIns="45720" rtlCol="0" anchor="ctr"/>
          <a:lstStyle>
            <a:lvl1pPr algn="ctr">
              <a:defRPr sz="800">
                <a:solidFill>
                  <a:schemeClr val="tx1">
                    <a:alpha val="51000"/>
                  </a:schemeClr>
                </a:solidFill>
                <a:latin typeface="Arnhem Pro Bln"/>
                <a:cs typeface="Arnhem Pro Bln"/>
              </a:defRPr>
            </a:lvl1pPr>
          </a:lstStyle>
          <a:p>
            <a:r>
              <a:rPr lang="en-US" dirty="0"/>
              <a:t>Johns Hopkins Bloomberg School of Public Health</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4">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0"/>
            <a:ext cx="4892040" cy="6858000"/>
          </a:xfrm>
          <a:prstGeom prst="rect">
            <a:avLst/>
          </a:prstGeom>
        </p:spPr>
        <p:txBody>
          <a:bodyPr vert="horz"/>
          <a:lstStyle>
            <a:lvl1pPr algn="ctr">
              <a:buNone/>
              <a:defRPr sz="2200" b="0" i="0">
                <a:solidFill>
                  <a:schemeClr val="accent4"/>
                </a:solidFill>
                <a:latin typeface="Arnhem Pro Bln"/>
                <a:cs typeface="Arnhem Pro Bln"/>
              </a:defRPr>
            </a:lvl1pPr>
          </a:lstStyle>
          <a:p>
            <a:r>
              <a:rPr lang="en-US" dirty="0"/>
              <a:t>picture</a:t>
            </a:r>
          </a:p>
        </p:txBody>
      </p:sp>
      <p:sp>
        <p:nvSpPr>
          <p:cNvPr id="10" name="Text Placeholder 9"/>
          <p:cNvSpPr>
            <a:spLocks noGrp="1"/>
          </p:cNvSpPr>
          <p:nvPr>
            <p:ph type="body" sz="quarter" idx="12" hasCustomPrompt="1"/>
          </p:nvPr>
        </p:nvSpPr>
        <p:spPr>
          <a:xfrm>
            <a:off x="5094028" y="1439276"/>
            <a:ext cx="3590637" cy="3421359"/>
          </a:xfrm>
          <a:prstGeom prst="rect">
            <a:avLst/>
          </a:prstGeom>
        </p:spPr>
        <p:txBody>
          <a:bodyPr vert="horz"/>
          <a:lstStyle>
            <a:lvl1pPr marL="0" indent="0" algn="l">
              <a:lnSpc>
                <a:spcPct val="100000"/>
              </a:lnSpc>
              <a:spcBef>
                <a:spcPts val="0"/>
              </a:spcBef>
              <a:buNone/>
              <a:defRPr sz="1800" i="0" baseline="0">
                <a:solidFill>
                  <a:schemeClr val="accent5"/>
                </a:solidFill>
                <a:latin typeface="Arnhem Pro Bln"/>
                <a:cs typeface="Arnhem Pro Bln"/>
              </a:defRPr>
            </a:lvl1pPr>
          </a:lstStyle>
          <a:p>
            <a:pPr lvl="0"/>
            <a:r>
              <a:rPr lang="en-US" dirty="0"/>
              <a:t>When presenting, aim for short copy, fewer bullets and high impact quality visuals.</a:t>
            </a:r>
          </a:p>
          <a:p>
            <a:pPr lvl="0"/>
            <a:endParaRPr lang="en-US" dirty="0"/>
          </a:p>
          <a:p>
            <a:pPr lvl="0"/>
            <a:r>
              <a:rPr lang="en-US" dirty="0"/>
              <a:t>How many words can be read in five to ten seconds?</a:t>
            </a:r>
          </a:p>
        </p:txBody>
      </p:sp>
      <p:sp>
        <p:nvSpPr>
          <p:cNvPr id="11" name="Oval 10"/>
          <p:cNvSpPr/>
          <p:nvPr userDrawn="1"/>
        </p:nvSpPr>
        <p:spPr>
          <a:xfrm>
            <a:off x="7580376" y="5294376"/>
            <a:ext cx="1371600" cy="13716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userDrawn="1"/>
        </p:nvSpPr>
        <p:spPr>
          <a:xfrm>
            <a:off x="7580376" y="5294376"/>
            <a:ext cx="1371600" cy="1371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bloomberg.logo.large.vertical.white THICKE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67244" y="5566340"/>
            <a:ext cx="1197864" cy="69316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sp>
        <p:nvSpPr>
          <p:cNvPr id="3" name="Oval 2"/>
          <p:cNvSpPr/>
          <p:nvPr userDrawn="1"/>
        </p:nvSpPr>
        <p:spPr>
          <a:xfrm>
            <a:off x="7580376" y="5294376"/>
            <a:ext cx="1371600" cy="1371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0" hasCustomPrompt="1"/>
          </p:nvPr>
        </p:nvSpPr>
        <p:spPr>
          <a:xfrm>
            <a:off x="0" y="2279555"/>
            <a:ext cx="9144000" cy="2662194"/>
          </a:xfrm>
          <a:prstGeom prst="rect">
            <a:avLst/>
          </a:prstGeom>
        </p:spPr>
        <p:txBody>
          <a:bodyPr vert="horz"/>
          <a:lstStyle>
            <a:lvl1pPr algn="ctr">
              <a:buNone/>
              <a:defRPr sz="5000" b="0" i="0" spc="450" baseline="0">
                <a:solidFill>
                  <a:schemeClr val="bg2"/>
                </a:solidFill>
                <a:latin typeface="TitlingGothicFB Comp Medium"/>
                <a:cs typeface="TitlingGothicFB Comp Medium"/>
              </a:defRPr>
            </a:lvl1pPr>
            <a:lvl2pPr>
              <a:defRPr b="0" i="0">
                <a:latin typeface="TitlingGothicFB Comp Medium"/>
                <a:cs typeface="TitlingGothicFB Comp Medium"/>
              </a:defRPr>
            </a:lvl2pPr>
            <a:lvl3pPr>
              <a:defRPr b="0" i="0">
                <a:latin typeface="TitlingGothicFB Comp Medium"/>
                <a:cs typeface="TitlingGothicFB Comp Medium"/>
              </a:defRPr>
            </a:lvl3pPr>
            <a:lvl4pPr>
              <a:defRPr b="0" i="0">
                <a:latin typeface="TitlingGothicFB Comp Medium"/>
                <a:cs typeface="TitlingGothicFB Comp Medium"/>
              </a:defRPr>
            </a:lvl4pPr>
            <a:lvl5pPr>
              <a:defRPr b="0" i="0">
                <a:latin typeface="TitlingGothicFB Comp Medium"/>
                <a:cs typeface="TitlingGothicFB Comp Medium"/>
              </a:defRPr>
            </a:lvl5pPr>
          </a:lstStyle>
          <a:p>
            <a:pPr lvl="0"/>
            <a:r>
              <a:rPr lang="en-US" dirty="0"/>
              <a:t>PRESENTATION TITLE WITH </a:t>
            </a:r>
          </a:p>
          <a:p>
            <a:pPr lvl="0"/>
            <a:r>
              <a:rPr lang="en-US" dirty="0"/>
              <a:t>FORTY CHARACTERS OR MORE</a:t>
            </a:r>
          </a:p>
        </p:txBody>
      </p:sp>
      <p:pic>
        <p:nvPicPr>
          <p:cNvPr id="5" name="Picture 4" descr="bloomberg.logo.large.vertical.blue larger shield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67244" y="5558960"/>
            <a:ext cx="1197864" cy="697955"/>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5">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2056496" y="914400"/>
            <a:ext cx="2400300" cy="1673352"/>
          </a:xfrm>
          <a:prstGeom prst="rect">
            <a:avLst/>
          </a:prstGeom>
        </p:spPr>
        <p:txBody>
          <a:bodyPr vert="horz"/>
          <a:lstStyle>
            <a:lvl1pPr algn="ctr">
              <a:buNone/>
              <a:defRPr sz="2200" b="0" i="0">
                <a:solidFill>
                  <a:schemeClr val="accent4"/>
                </a:solidFill>
                <a:latin typeface="Arnhem Pro Bln"/>
                <a:cs typeface="Arnhem Pro Bln"/>
              </a:defRPr>
            </a:lvl1pPr>
          </a:lstStyle>
          <a:p>
            <a:r>
              <a:rPr lang="en-US" dirty="0"/>
              <a:t>picture</a:t>
            </a:r>
          </a:p>
        </p:txBody>
      </p:sp>
      <p:sp>
        <p:nvSpPr>
          <p:cNvPr id="10" name="Text Placeholder 9"/>
          <p:cNvSpPr>
            <a:spLocks noGrp="1"/>
          </p:cNvSpPr>
          <p:nvPr>
            <p:ph type="body" sz="quarter" idx="12" hasCustomPrompt="1"/>
          </p:nvPr>
        </p:nvSpPr>
        <p:spPr>
          <a:xfrm>
            <a:off x="2048608" y="5012118"/>
            <a:ext cx="5013053" cy="1264638"/>
          </a:xfrm>
          <a:prstGeom prst="rect">
            <a:avLst/>
          </a:prstGeom>
        </p:spPr>
        <p:txBody>
          <a:bodyPr vert="horz"/>
          <a:lstStyle>
            <a:lvl1pPr marL="0" indent="0" algn="l">
              <a:spcBef>
                <a:spcPts val="0"/>
              </a:spcBef>
              <a:buNone/>
              <a:defRPr sz="1600" i="0" baseline="0">
                <a:solidFill>
                  <a:schemeClr val="accent5"/>
                </a:solidFill>
                <a:latin typeface="Arnhem Pro Bln"/>
                <a:cs typeface="Arnhem Pro Bln"/>
              </a:defRPr>
            </a:lvl1pPr>
          </a:lstStyle>
          <a:p>
            <a:pPr lvl="0"/>
            <a:r>
              <a:rPr lang="en-US" dirty="0"/>
              <a:t>When presenting, aim for short copy, fewer bullets and high quality quality visuals.</a:t>
            </a:r>
          </a:p>
          <a:p>
            <a:pPr lvl="0"/>
            <a:endParaRPr lang="en-US" dirty="0"/>
          </a:p>
          <a:p>
            <a:pPr lvl="0"/>
            <a:r>
              <a:rPr lang="en-US" dirty="0"/>
              <a:t>How many words can be read in five to ten seconds?</a:t>
            </a:r>
          </a:p>
        </p:txBody>
      </p:sp>
      <p:sp>
        <p:nvSpPr>
          <p:cNvPr id="6" name="Text Placeholder 9"/>
          <p:cNvSpPr>
            <a:spLocks noGrp="1"/>
          </p:cNvSpPr>
          <p:nvPr>
            <p:ph type="body" sz="quarter" idx="15" hasCustomPrompt="1"/>
          </p:nvPr>
        </p:nvSpPr>
        <p:spPr>
          <a:xfrm>
            <a:off x="2056496" y="4652819"/>
            <a:ext cx="2432241" cy="359300"/>
          </a:xfrm>
          <a:prstGeom prst="rect">
            <a:avLst/>
          </a:prstGeom>
        </p:spPr>
        <p:txBody>
          <a:bodyPr vert="horz"/>
          <a:lstStyle>
            <a:lvl1pPr algn="l">
              <a:buNone/>
              <a:defRPr sz="1800" i="0" baseline="0">
                <a:solidFill>
                  <a:schemeClr val="accent6"/>
                </a:solidFill>
                <a:latin typeface="Arnhem Pro Bln"/>
                <a:cs typeface="Arnhem Pro Bln"/>
              </a:defRPr>
            </a:lvl1pPr>
          </a:lstStyle>
          <a:p>
            <a:pPr lvl="0"/>
            <a:r>
              <a:rPr lang="en-US" dirty="0"/>
              <a:t>Subhead Here</a:t>
            </a:r>
          </a:p>
        </p:txBody>
      </p:sp>
      <p:sp>
        <p:nvSpPr>
          <p:cNvPr id="14" name="Oval 13"/>
          <p:cNvSpPr/>
          <p:nvPr userDrawn="1"/>
        </p:nvSpPr>
        <p:spPr>
          <a:xfrm>
            <a:off x="544479" y="6544668"/>
            <a:ext cx="228600" cy="228600"/>
          </a:xfrm>
          <a:prstGeom prst="ellipse">
            <a:avLst/>
          </a:prstGeom>
          <a:solidFill>
            <a:schemeClr val="accent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bloomberg.logo.large.vertical.white THICKE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928" y="6593108"/>
            <a:ext cx="183926" cy="173810"/>
          </a:xfrm>
          <a:prstGeom prst="rect">
            <a:avLst/>
          </a:prstGeom>
        </p:spPr>
      </p:pic>
      <p:sp>
        <p:nvSpPr>
          <p:cNvPr id="13" name="Picture Placeholder 6"/>
          <p:cNvSpPr>
            <a:spLocks noGrp="1"/>
          </p:cNvSpPr>
          <p:nvPr>
            <p:ph type="pic" sz="quarter" idx="19" hasCustomPrompt="1"/>
          </p:nvPr>
        </p:nvSpPr>
        <p:spPr>
          <a:xfrm>
            <a:off x="4669249" y="914400"/>
            <a:ext cx="2400300" cy="1673352"/>
          </a:xfrm>
          <a:prstGeom prst="rect">
            <a:avLst/>
          </a:prstGeom>
        </p:spPr>
        <p:txBody>
          <a:bodyPr vert="horz"/>
          <a:lstStyle>
            <a:lvl1pPr algn="ctr">
              <a:buNone/>
              <a:defRPr sz="2200" b="0" i="0">
                <a:solidFill>
                  <a:schemeClr val="accent4"/>
                </a:solidFill>
                <a:latin typeface="Arnhem Pro Bln"/>
                <a:cs typeface="Arnhem Pro Bln"/>
              </a:defRPr>
            </a:lvl1pPr>
          </a:lstStyle>
          <a:p>
            <a:r>
              <a:rPr lang="en-US" dirty="0"/>
              <a:t>picture</a:t>
            </a:r>
          </a:p>
        </p:txBody>
      </p:sp>
      <p:sp>
        <p:nvSpPr>
          <p:cNvPr id="17" name="Picture Placeholder 6"/>
          <p:cNvSpPr>
            <a:spLocks noGrp="1"/>
          </p:cNvSpPr>
          <p:nvPr>
            <p:ph type="pic" sz="quarter" idx="20" hasCustomPrompt="1"/>
          </p:nvPr>
        </p:nvSpPr>
        <p:spPr>
          <a:xfrm>
            <a:off x="4669249" y="2828636"/>
            <a:ext cx="2400300" cy="1673352"/>
          </a:xfrm>
          <a:prstGeom prst="rect">
            <a:avLst/>
          </a:prstGeom>
        </p:spPr>
        <p:txBody>
          <a:bodyPr vert="horz"/>
          <a:lstStyle>
            <a:lvl1pPr algn="ctr">
              <a:buNone/>
              <a:defRPr sz="2200" b="0" i="0">
                <a:solidFill>
                  <a:schemeClr val="accent4"/>
                </a:solidFill>
                <a:latin typeface="Arnhem Pro Bln"/>
                <a:cs typeface="Arnhem Pro Bln"/>
              </a:defRPr>
            </a:lvl1pPr>
          </a:lstStyle>
          <a:p>
            <a:r>
              <a:rPr lang="en-US" dirty="0"/>
              <a:t>picture</a:t>
            </a:r>
          </a:p>
        </p:txBody>
      </p:sp>
      <p:sp>
        <p:nvSpPr>
          <p:cNvPr id="18" name="Picture Placeholder 6"/>
          <p:cNvSpPr>
            <a:spLocks noGrp="1"/>
          </p:cNvSpPr>
          <p:nvPr>
            <p:ph type="pic" sz="quarter" idx="21" hasCustomPrompt="1"/>
          </p:nvPr>
        </p:nvSpPr>
        <p:spPr>
          <a:xfrm>
            <a:off x="2056496" y="2828636"/>
            <a:ext cx="2400300" cy="1673352"/>
          </a:xfrm>
          <a:prstGeom prst="rect">
            <a:avLst/>
          </a:prstGeom>
        </p:spPr>
        <p:txBody>
          <a:bodyPr vert="horz"/>
          <a:lstStyle>
            <a:lvl1pPr algn="ctr">
              <a:buNone/>
              <a:defRPr sz="2200" b="0" i="0">
                <a:solidFill>
                  <a:schemeClr val="accent4"/>
                </a:solidFill>
                <a:latin typeface="Arnhem Pro Bln"/>
                <a:cs typeface="Arnhem Pro Bln"/>
              </a:defRPr>
            </a:lvl1pPr>
          </a:lstStyle>
          <a:p>
            <a:r>
              <a:rPr lang="en-US" dirty="0"/>
              <a:t>picture</a:t>
            </a:r>
          </a:p>
        </p:txBody>
      </p:sp>
      <p:sp>
        <p:nvSpPr>
          <p:cNvPr id="11" name="Footer Placeholder 1"/>
          <p:cNvSpPr>
            <a:spLocks noGrp="1"/>
          </p:cNvSpPr>
          <p:nvPr>
            <p:ph type="ftr" sz="quarter" idx="3"/>
          </p:nvPr>
        </p:nvSpPr>
        <p:spPr>
          <a:xfrm>
            <a:off x="3124200" y="6505152"/>
            <a:ext cx="2895600" cy="365125"/>
          </a:xfrm>
          <a:prstGeom prst="rect">
            <a:avLst/>
          </a:prstGeom>
        </p:spPr>
        <p:txBody>
          <a:bodyPr vert="horz" lIns="91440" tIns="45720" rIns="91440" bIns="45720" rtlCol="0" anchor="ctr"/>
          <a:lstStyle>
            <a:lvl1pPr algn="ctr">
              <a:defRPr sz="800">
                <a:solidFill>
                  <a:schemeClr val="tx1">
                    <a:alpha val="51000"/>
                  </a:schemeClr>
                </a:solidFill>
                <a:latin typeface="Arnhem Pro Bln"/>
                <a:cs typeface="Arnhem Pro Bln"/>
              </a:defRPr>
            </a:lvl1pPr>
          </a:lstStyle>
          <a:p>
            <a:r>
              <a:rPr lang="en-US" dirty="0"/>
              <a:t>Johns Hopkins Bloomberg School of Public Health</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6">
    <p:bg>
      <p:bgPr>
        <a:solidFill>
          <a:schemeClr val="bg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4" hasCustomPrompt="1"/>
          </p:nvPr>
        </p:nvSpPr>
        <p:spPr>
          <a:xfrm>
            <a:off x="4618183" y="566928"/>
            <a:ext cx="4017817" cy="1412240"/>
          </a:xfrm>
          <a:prstGeom prst="rect">
            <a:avLst/>
          </a:prstGeom>
        </p:spPr>
        <p:txBody>
          <a:bodyPr vert="horz"/>
          <a:lstStyle>
            <a:lvl1pPr>
              <a:buNone/>
              <a:defRPr sz="4400" b="0" i="0" spc="450">
                <a:solidFill>
                  <a:schemeClr val="accent6"/>
                </a:solidFill>
                <a:latin typeface="TitlingGothicFB Comp Medium"/>
                <a:cs typeface="TitlingGothicFB Comp Medium"/>
              </a:defRPr>
            </a:lvl1pPr>
          </a:lstStyle>
          <a:p>
            <a:pPr lvl="0"/>
            <a:r>
              <a:rPr lang="en-US" dirty="0"/>
              <a:t>HEADING HERE</a:t>
            </a:r>
          </a:p>
        </p:txBody>
      </p:sp>
      <p:sp>
        <p:nvSpPr>
          <p:cNvPr id="6" name="Text Placeholder 9"/>
          <p:cNvSpPr>
            <a:spLocks noGrp="1"/>
          </p:cNvSpPr>
          <p:nvPr>
            <p:ph type="body" sz="quarter" idx="12" hasCustomPrompt="1"/>
          </p:nvPr>
        </p:nvSpPr>
        <p:spPr>
          <a:xfrm>
            <a:off x="4618183" y="2176272"/>
            <a:ext cx="4017817" cy="3749040"/>
          </a:xfrm>
          <a:prstGeom prst="rect">
            <a:avLst/>
          </a:prstGeom>
        </p:spPr>
        <p:txBody>
          <a:bodyPr vert="horz"/>
          <a:lstStyle>
            <a:lvl1pPr marL="0" indent="0" algn="l">
              <a:spcBef>
                <a:spcPts val="0"/>
              </a:spcBef>
              <a:buNone/>
              <a:defRPr sz="1800" i="0" baseline="0">
                <a:solidFill>
                  <a:schemeClr val="accent4"/>
                </a:solidFill>
                <a:latin typeface="Arnhem Pro Bln"/>
                <a:cs typeface="Arnhem Pro Bln"/>
              </a:defRPr>
            </a:lvl1pPr>
          </a:lstStyle>
          <a:p>
            <a:pPr lvl="0"/>
            <a:r>
              <a:rPr lang="en-US" dirty="0"/>
              <a:t>Click to add text</a:t>
            </a:r>
          </a:p>
        </p:txBody>
      </p:sp>
      <p:sp>
        <p:nvSpPr>
          <p:cNvPr id="9" name="Picture Placeholder 8"/>
          <p:cNvSpPr>
            <a:spLocks noGrp="1"/>
          </p:cNvSpPr>
          <p:nvPr>
            <p:ph type="pic" sz="quarter" idx="16" hasCustomPrompt="1"/>
          </p:nvPr>
        </p:nvSpPr>
        <p:spPr>
          <a:xfrm>
            <a:off x="576262" y="566928"/>
            <a:ext cx="3840480" cy="5358384"/>
          </a:xfrm>
          <a:prstGeom prst="rect">
            <a:avLst/>
          </a:prstGeom>
        </p:spPr>
        <p:txBody>
          <a:bodyPr vert="horz"/>
          <a:lstStyle>
            <a:lvl1pPr algn="ctr">
              <a:buNone/>
              <a:defRPr sz="2200">
                <a:solidFill>
                  <a:schemeClr val="accent4"/>
                </a:solidFill>
                <a:latin typeface="Arnhem Pro Bln"/>
                <a:cs typeface="Arnhem Pro Bln"/>
              </a:defRPr>
            </a:lvl1pPr>
          </a:lstStyle>
          <a:p>
            <a:r>
              <a:rPr lang="en-US" dirty="0"/>
              <a:t>picture</a:t>
            </a:r>
          </a:p>
        </p:txBody>
      </p:sp>
      <p:sp>
        <p:nvSpPr>
          <p:cNvPr id="11" name="Oval 10"/>
          <p:cNvSpPr/>
          <p:nvPr userDrawn="1"/>
        </p:nvSpPr>
        <p:spPr>
          <a:xfrm>
            <a:off x="544479" y="6544668"/>
            <a:ext cx="228600" cy="228600"/>
          </a:xfrm>
          <a:prstGeom prst="ellipse">
            <a:avLst/>
          </a:prstGeom>
          <a:solidFill>
            <a:schemeClr val="accent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bloomberg.logo.large.vertical.white THICKE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928" y="6593108"/>
            <a:ext cx="183926" cy="173810"/>
          </a:xfrm>
          <a:prstGeom prst="rect">
            <a:avLst/>
          </a:prstGeom>
        </p:spPr>
      </p:pic>
      <p:sp>
        <p:nvSpPr>
          <p:cNvPr id="13" name="Footer Placeholder 1"/>
          <p:cNvSpPr>
            <a:spLocks noGrp="1"/>
          </p:cNvSpPr>
          <p:nvPr>
            <p:ph type="ftr" sz="quarter" idx="3"/>
          </p:nvPr>
        </p:nvSpPr>
        <p:spPr>
          <a:xfrm>
            <a:off x="3124200" y="6505152"/>
            <a:ext cx="2895600" cy="365125"/>
          </a:xfrm>
          <a:prstGeom prst="rect">
            <a:avLst/>
          </a:prstGeom>
        </p:spPr>
        <p:txBody>
          <a:bodyPr vert="horz" lIns="91440" tIns="45720" rIns="91440" bIns="45720" rtlCol="0" anchor="ctr"/>
          <a:lstStyle>
            <a:lvl1pPr algn="ctr">
              <a:defRPr sz="800">
                <a:solidFill>
                  <a:schemeClr val="tx1">
                    <a:alpha val="51000"/>
                  </a:schemeClr>
                </a:solidFill>
                <a:latin typeface="Arnhem Pro Bln"/>
                <a:cs typeface="Arnhem Pro Bln"/>
              </a:defRPr>
            </a:lvl1pPr>
          </a:lstStyle>
          <a:p>
            <a:r>
              <a:rPr lang="en-US" dirty="0"/>
              <a:t>Johns Hopkins Bloomberg School of Public Health</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7">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4" hasCustomPrompt="1"/>
          </p:nvPr>
        </p:nvSpPr>
        <p:spPr>
          <a:xfrm>
            <a:off x="4618183" y="566928"/>
            <a:ext cx="3959079" cy="1412240"/>
          </a:xfrm>
          <a:prstGeom prst="rect">
            <a:avLst/>
          </a:prstGeom>
        </p:spPr>
        <p:txBody>
          <a:bodyPr vert="horz"/>
          <a:lstStyle>
            <a:lvl1pPr>
              <a:buNone/>
              <a:defRPr sz="4400" b="0" i="0" spc="450">
                <a:solidFill>
                  <a:schemeClr val="bg2"/>
                </a:solidFill>
                <a:latin typeface="TitlingGothicFB Comp Medium"/>
                <a:cs typeface="TitlingGothicFB Comp Medium"/>
              </a:defRPr>
            </a:lvl1pPr>
          </a:lstStyle>
          <a:p>
            <a:pPr lvl="0"/>
            <a:r>
              <a:rPr lang="en-US" dirty="0"/>
              <a:t>HEADING HERE</a:t>
            </a:r>
          </a:p>
        </p:txBody>
      </p:sp>
      <p:sp>
        <p:nvSpPr>
          <p:cNvPr id="6" name="Text Placeholder 9"/>
          <p:cNvSpPr>
            <a:spLocks noGrp="1"/>
          </p:cNvSpPr>
          <p:nvPr>
            <p:ph type="body" sz="quarter" idx="12" hasCustomPrompt="1"/>
          </p:nvPr>
        </p:nvSpPr>
        <p:spPr>
          <a:xfrm>
            <a:off x="4618183" y="2176272"/>
            <a:ext cx="3959079" cy="3749040"/>
          </a:xfrm>
          <a:prstGeom prst="rect">
            <a:avLst/>
          </a:prstGeom>
        </p:spPr>
        <p:txBody>
          <a:bodyPr vert="horz"/>
          <a:lstStyle>
            <a:lvl1pPr marL="0" indent="0" algn="l">
              <a:spcBef>
                <a:spcPts val="0"/>
              </a:spcBef>
              <a:buNone/>
              <a:defRPr sz="1800" i="0" baseline="0">
                <a:solidFill>
                  <a:schemeClr val="bg1"/>
                </a:solidFill>
                <a:latin typeface="Arnhem Pro Bln"/>
                <a:cs typeface="Arnhem Pro Bln"/>
              </a:defRPr>
            </a:lvl1pPr>
          </a:lstStyle>
          <a:p>
            <a:pPr lvl="0"/>
            <a:r>
              <a:rPr lang="en-US" dirty="0"/>
              <a:t>Click to add text</a:t>
            </a:r>
          </a:p>
        </p:txBody>
      </p:sp>
      <p:sp>
        <p:nvSpPr>
          <p:cNvPr id="9" name="Picture Placeholder 8"/>
          <p:cNvSpPr>
            <a:spLocks noGrp="1"/>
          </p:cNvSpPr>
          <p:nvPr>
            <p:ph type="pic" sz="quarter" idx="16" hasCustomPrompt="1"/>
          </p:nvPr>
        </p:nvSpPr>
        <p:spPr>
          <a:xfrm>
            <a:off x="576262" y="566928"/>
            <a:ext cx="3788978" cy="5358384"/>
          </a:xfrm>
          <a:prstGeom prst="rect">
            <a:avLst/>
          </a:prstGeom>
        </p:spPr>
        <p:txBody>
          <a:bodyPr vert="horz"/>
          <a:lstStyle>
            <a:lvl1pPr algn="ctr">
              <a:buNone/>
              <a:defRPr sz="2200">
                <a:solidFill>
                  <a:schemeClr val="bg1"/>
                </a:solidFill>
                <a:latin typeface="Arnhem Pro Bln"/>
                <a:cs typeface="Arnhem Pro Bln"/>
              </a:defRPr>
            </a:lvl1pPr>
          </a:lstStyle>
          <a:p>
            <a:r>
              <a:rPr lang="en-US" dirty="0"/>
              <a:t>picture</a:t>
            </a:r>
          </a:p>
        </p:txBody>
      </p:sp>
      <p:sp>
        <p:nvSpPr>
          <p:cNvPr id="10" name="Oval 9"/>
          <p:cNvSpPr/>
          <p:nvPr userDrawn="1"/>
        </p:nvSpPr>
        <p:spPr>
          <a:xfrm>
            <a:off x="549402" y="6544668"/>
            <a:ext cx="228600" cy="228600"/>
          </a:xfrm>
          <a:prstGeom prst="ellipse">
            <a:avLst/>
          </a:prstGeom>
          <a:solidFill>
            <a:schemeClr val="bg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bloomberg.logo.shield [Converted].png"/>
          <p:cNvPicPr>
            <a:picLocks noChangeAspect="1"/>
          </p:cNvPicPr>
          <p:nvPr userDrawn="1"/>
        </p:nvPicPr>
        <p:blipFill>
          <a:blip r:embed="rId2" cstate="screen">
            <a:alphaModFix amt="60000"/>
            <a:extLst>
              <a:ext uri="{28A0092B-C50C-407E-A947-70E740481C1C}">
                <a14:useLocalDpi xmlns:a14="http://schemas.microsoft.com/office/drawing/2010/main"/>
              </a:ext>
            </a:extLst>
          </a:blip>
          <a:stretch>
            <a:fillRect/>
          </a:stretch>
        </p:blipFill>
        <p:spPr>
          <a:xfrm>
            <a:off x="566928" y="6593108"/>
            <a:ext cx="192024" cy="186376"/>
          </a:xfrm>
          <a:prstGeom prst="rect">
            <a:avLst/>
          </a:prstGeom>
        </p:spPr>
      </p:pic>
      <p:sp>
        <p:nvSpPr>
          <p:cNvPr id="12" name="Footer Placeholder 1"/>
          <p:cNvSpPr>
            <a:spLocks noGrp="1"/>
          </p:cNvSpPr>
          <p:nvPr>
            <p:ph type="ftr" sz="quarter" idx="3"/>
          </p:nvPr>
        </p:nvSpPr>
        <p:spPr>
          <a:xfrm>
            <a:off x="3124200" y="6501384"/>
            <a:ext cx="2895600" cy="365125"/>
          </a:xfrm>
          <a:prstGeom prst="rect">
            <a:avLst/>
          </a:prstGeom>
        </p:spPr>
        <p:txBody>
          <a:bodyPr vert="horz" lIns="91440" tIns="45720" rIns="91440" bIns="45720" rtlCol="0" anchor="ctr"/>
          <a:lstStyle>
            <a:lvl1pPr algn="ctr">
              <a:defRPr sz="800">
                <a:solidFill>
                  <a:schemeClr val="bg1">
                    <a:alpha val="30000"/>
                  </a:schemeClr>
                </a:solidFill>
                <a:latin typeface="Arnhem Pro Bln"/>
                <a:cs typeface="Arnhem Pro Bln"/>
              </a:defRPr>
            </a:lvl1pPr>
          </a:lstStyle>
          <a:p>
            <a:r>
              <a:rPr lang="en-US" dirty="0"/>
              <a:t>Johns Hopkins Bloomberg School of Public Health</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8">
    <p:bg>
      <p:bgPr>
        <a:solidFill>
          <a:schemeClr val="bg1"/>
        </a:solidFill>
        <a:effectLst/>
      </p:bgPr>
    </p:bg>
    <p:spTree>
      <p:nvGrpSpPr>
        <p:cNvPr id="1" name=""/>
        <p:cNvGrpSpPr/>
        <p:nvPr/>
      </p:nvGrpSpPr>
      <p:grpSpPr>
        <a:xfrm>
          <a:off x="0" y="0"/>
          <a:ext cx="0" cy="0"/>
          <a:chOff x="0" y="0"/>
          <a:chExt cx="0" cy="0"/>
        </a:xfrm>
      </p:grpSpPr>
      <p:sp>
        <p:nvSpPr>
          <p:cNvPr id="6" name="Text Placeholder 9"/>
          <p:cNvSpPr>
            <a:spLocks noGrp="1"/>
          </p:cNvSpPr>
          <p:nvPr>
            <p:ph type="body" sz="quarter" idx="12" hasCustomPrompt="1"/>
          </p:nvPr>
        </p:nvSpPr>
        <p:spPr>
          <a:xfrm>
            <a:off x="6444610" y="1822232"/>
            <a:ext cx="2132461" cy="4075648"/>
          </a:xfrm>
          <a:prstGeom prst="rect">
            <a:avLst/>
          </a:prstGeom>
        </p:spPr>
        <p:txBody>
          <a:bodyPr vert="horz"/>
          <a:lstStyle>
            <a:lvl1pPr marL="0" indent="0" algn="l">
              <a:spcBef>
                <a:spcPts val="0"/>
              </a:spcBef>
              <a:buNone/>
              <a:defRPr sz="1600" i="0" baseline="0">
                <a:solidFill>
                  <a:schemeClr val="accent4"/>
                </a:solidFill>
                <a:latin typeface="Arnhem Pro Bln"/>
                <a:cs typeface="Arnhem Pro Bln"/>
              </a:defRPr>
            </a:lvl1pPr>
          </a:lstStyle>
          <a:p>
            <a:pPr lvl="0"/>
            <a:r>
              <a:rPr lang="en-US" dirty="0"/>
              <a:t>When presenting, aim for short copy, fewer bullets and high quality visuals.</a:t>
            </a:r>
          </a:p>
          <a:p>
            <a:pPr lvl="0"/>
            <a:endParaRPr lang="en-US" dirty="0"/>
          </a:p>
          <a:p>
            <a:pPr lvl="0"/>
            <a:r>
              <a:rPr lang="en-US" dirty="0"/>
              <a:t>How many words can be read in five to ten seconds?</a:t>
            </a:r>
          </a:p>
        </p:txBody>
      </p:sp>
      <p:sp>
        <p:nvSpPr>
          <p:cNvPr id="9" name="Picture Placeholder 8"/>
          <p:cNvSpPr>
            <a:spLocks noGrp="1"/>
          </p:cNvSpPr>
          <p:nvPr>
            <p:ph type="pic" sz="quarter" idx="16" hasCustomPrompt="1"/>
          </p:nvPr>
        </p:nvSpPr>
        <p:spPr>
          <a:xfrm>
            <a:off x="576262" y="1508760"/>
            <a:ext cx="5629376" cy="4389120"/>
          </a:xfrm>
          <a:prstGeom prst="rect">
            <a:avLst/>
          </a:prstGeom>
        </p:spPr>
        <p:txBody>
          <a:bodyPr vert="horz"/>
          <a:lstStyle>
            <a:lvl1pPr algn="ctr">
              <a:buNone/>
              <a:defRPr sz="2200">
                <a:solidFill>
                  <a:schemeClr val="accent4"/>
                </a:solidFill>
                <a:latin typeface="Arnhem Pro Bln"/>
                <a:cs typeface="Arnhem Pro Bln"/>
              </a:defRPr>
            </a:lvl1pPr>
          </a:lstStyle>
          <a:p>
            <a:r>
              <a:rPr lang="en-US" dirty="0"/>
              <a:t>picture</a:t>
            </a:r>
          </a:p>
        </p:txBody>
      </p:sp>
      <p:sp>
        <p:nvSpPr>
          <p:cNvPr id="11" name="Oval 10"/>
          <p:cNvSpPr/>
          <p:nvPr userDrawn="1"/>
        </p:nvSpPr>
        <p:spPr>
          <a:xfrm>
            <a:off x="544479" y="6544668"/>
            <a:ext cx="228600" cy="228600"/>
          </a:xfrm>
          <a:prstGeom prst="ellipse">
            <a:avLst/>
          </a:prstGeom>
          <a:solidFill>
            <a:schemeClr val="accent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bloomberg.logo.large.vertical.white THICKE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928" y="6593108"/>
            <a:ext cx="183926" cy="173810"/>
          </a:xfrm>
          <a:prstGeom prst="rect">
            <a:avLst/>
          </a:prstGeom>
        </p:spPr>
      </p:pic>
      <p:sp>
        <p:nvSpPr>
          <p:cNvPr id="13" name="Text Placeholder 9"/>
          <p:cNvSpPr>
            <a:spLocks noGrp="1"/>
          </p:cNvSpPr>
          <p:nvPr>
            <p:ph type="body" sz="quarter" idx="17" hasCustomPrompt="1"/>
          </p:nvPr>
        </p:nvSpPr>
        <p:spPr>
          <a:xfrm>
            <a:off x="6444610" y="1508760"/>
            <a:ext cx="2132461" cy="313466"/>
          </a:xfrm>
          <a:prstGeom prst="rect">
            <a:avLst/>
          </a:prstGeom>
        </p:spPr>
        <p:txBody>
          <a:bodyPr vert="horz"/>
          <a:lstStyle>
            <a:lvl1pPr algn="l">
              <a:buNone/>
              <a:defRPr sz="1600" i="0" baseline="0">
                <a:solidFill>
                  <a:schemeClr val="accent6"/>
                </a:solidFill>
                <a:latin typeface="Arnhem Pro Bln"/>
                <a:cs typeface="Arnhem Pro Bln"/>
              </a:defRPr>
            </a:lvl1pPr>
          </a:lstStyle>
          <a:p>
            <a:pPr lvl="0"/>
            <a:r>
              <a:rPr lang="en-US" dirty="0"/>
              <a:t>Subhead Here</a:t>
            </a:r>
          </a:p>
        </p:txBody>
      </p:sp>
      <p:sp>
        <p:nvSpPr>
          <p:cNvPr id="14" name="Text Placeholder 7"/>
          <p:cNvSpPr>
            <a:spLocks noGrp="1"/>
          </p:cNvSpPr>
          <p:nvPr>
            <p:ph type="body" sz="quarter" idx="14" hasCustomPrompt="1"/>
          </p:nvPr>
        </p:nvSpPr>
        <p:spPr>
          <a:xfrm>
            <a:off x="576262" y="365760"/>
            <a:ext cx="8001000" cy="912813"/>
          </a:xfrm>
          <a:prstGeom prst="rect">
            <a:avLst/>
          </a:prstGeom>
        </p:spPr>
        <p:txBody>
          <a:bodyPr vert="horz"/>
          <a:lstStyle>
            <a:lvl1pPr>
              <a:buNone/>
              <a:defRPr sz="4400" b="0" i="0" spc="450">
                <a:solidFill>
                  <a:schemeClr val="accent6"/>
                </a:solidFill>
                <a:latin typeface="TitlingGothicFB Comp Medium"/>
                <a:cs typeface="TitlingGothicFB Comp Medium"/>
              </a:defRPr>
            </a:lvl1pPr>
          </a:lstStyle>
          <a:p>
            <a:pPr lvl="0"/>
            <a:r>
              <a:rPr lang="en-US" dirty="0"/>
              <a:t>HEADING HERE</a:t>
            </a:r>
          </a:p>
        </p:txBody>
      </p:sp>
      <p:sp>
        <p:nvSpPr>
          <p:cNvPr id="15" name="Footer Placeholder 1"/>
          <p:cNvSpPr>
            <a:spLocks noGrp="1"/>
          </p:cNvSpPr>
          <p:nvPr>
            <p:ph type="ftr" sz="quarter" idx="3"/>
          </p:nvPr>
        </p:nvSpPr>
        <p:spPr>
          <a:xfrm>
            <a:off x="3124200" y="6505152"/>
            <a:ext cx="2895600" cy="365125"/>
          </a:xfrm>
          <a:prstGeom prst="rect">
            <a:avLst/>
          </a:prstGeom>
        </p:spPr>
        <p:txBody>
          <a:bodyPr vert="horz" lIns="91440" tIns="45720" rIns="91440" bIns="45720" rtlCol="0" anchor="ctr"/>
          <a:lstStyle>
            <a:lvl1pPr algn="ctr">
              <a:defRPr sz="800">
                <a:solidFill>
                  <a:schemeClr val="tx1">
                    <a:alpha val="51000"/>
                  </a:schemeClr>
                </a:solidFill>
                <a:latin typeface="Arnhem Pro Bln"/>
                <a:cs typeface="Arnhem Pro Bln"/>
              </a:defRPr>
            </a:lvl1pPr>
          </a:lstStyle>
          <a:p>
            <a:r>
              <a:rPr lang="en-US" dirty="0"/>
              <a:t>Johns Hopkins Bloomberg School of Public Health</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9">
    <p:bg>
      <p:bgPr>
        <a:solidFill>
          <a:schemeClr val="bg1"/>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6" hasCustomPrompt="1"/>
          </p:nvPr>
        </p:nvSpPr>
        <p:spPr>
          <a:xfrm>
            <a:off x="576261" y="685800"/>
            <a:ext cx="3840480" cy="5349240"/>
          </a:xfrm>
          <a:prstGeom prst="rect">
            <a:avLst/>
          </a:prstGeom>
        </p:spPr>
        <p:txBody>
          <a:bodyPr vert="horz"/>
          <a:lstStyle>
            <a:lvl1pPr algn="ctr">
              <a:buNone/>
              <a:defRPr sz="2200">
                <a:solidFill>
                  <a:schemeClr val="accent4"/>
                </a:solidFill>
                <a:latin typeface="Arnhem Pro Bln"/>
                <a:cs typeface="Arnhem Pro Bln"/>
              </a:defRPr>
            </a:lvl1pPr>
          </a:lstStyle>
          <a:p>
            <a:r>
              <a:rPr lang="en-US" dirty="0"/>
              <a:t>picture</a:t>
            </a:r>
          </a:p>
        </p:txBody>
      </p:sp>
      <p:sp>
        <p:nvSpPr>
          <p:cNvPr id="9" name="Picture Placeholder 10"/>
          <p:cNvSpPr>
            <a:spLocks noGrp="1"/>
          </p:cNvSpPr>
          <p:nvPr>
            <p:ph type="pic" sz="quarter" idx="17" hasCustomPrompt="1"/>
          </p:nvPr>
        </p:nvSpPr>
        <p:spPr>
          <a:xfrm>
            <a:off x="4737242" y="685800"/>
            <a:ext cx="3840479" cy="5349240"/>
          </a:xfrm>
          <a:prstGeom prst="rect">
            <a:avLst/>
          </a:prstGeom>
        </p:spPr>
        <p:txBody>
          <a:bodyPr vert="horz"/>
          <a:lstStyle>
            <a:lvl1pPr algn="ctr">
              <a:buNone/>
              <a:defRPr sz="2200">
                <a:solidFill>
                  <a:schemeClr val="accent4"/>
                </a:solidFill>
                <a:latin typeface="Arnhem Pro Bln"/>
                <a:cs typeface="Arnhem Pro Bln"/>
              </a:defRPr>
            </a:lvl1pPr>
          </a:lstStyle>
          <a:p>
            <a:r>
              <a:rPr lang="en-US" dirty="0"/>
              <a:t>picture</a:t>
            </a:r>
          </a:p>
        </p:txBody>
      </p:sp>
      <p:sp>
        <p:nvSpPr>
          <p:cNvPr id="7" name="Oval 6"/>
          <p:cNvSpPr/>
          <p:nvPr userDrawn="1"/>
        </p:nvSpPr>
        <p:spPr>
          <a:xfrm>
            <a:off x="544479" y="6544668"/>
            <a:ext cx="228600" cy="228600"/>
          </a:xfrm>
          <a:prstGeom prst="ellipse">
            <a:avLst/>
          </a:prstGeom>
          <a:solidFill>
            <a:schemeClr val="accent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bloomberg.logo.large.vertical.white THICKE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928" y="6593108"/>
            <a:ext cx="183926" cy="173810"/>
          </a:xfrm>
          <a:prstGeom prst="rect">
            <a:avLst/>
          </a:prstGeom>
        </p:spPr>
      </p:pic>
      <p:sp>
        <p:nvSpPr>
          <p:cNvPr id="8" name="Footer Placeholder 1"/>
          <p:cNvSpPr>
            <a:spLocks noGrp="1"/>
          </p:cNvSpPr>
          <p:nvPr>
            <p:ph type="ftr" sz="quarter" idx="3"/>
          </p:nvPr>
        </p:nvSpPr>
        <p:spPr>
          <a:xfrm>
            <a:off x="3124200" y="6505152"/>
            <a:ext cx="2895600" cy="365125"/>
          </a:xfrm>
          <a:prstGeom prst="rect">
            <a:avLst/>
          </a:prstGeom>
        </p:spPr>
        <p:txBody>
          <a:bodyPr vert="horz" lIns="91440" tIns="45720" rIns="91440" bIns="45720" rtlCol="0" anchor="ctr"/>
          <a:lstStyle>
            <a:lvl1pPr algn="ctr">
              <a:defRPr sz="800">
                <a:solidFill>
                  <a:schemeClr val="tx1">
                    <a:alpha val="51000"/>
                  </a:schemeClr>
                </a:solidFill>
                <a:latin typeface="Arnhem Pro Bln"/>
                <a:cs typeface="Arnhem Pro Bln"/>
              </a:defRPr>
            </a:lvl1pPr>
          </a:lstStyle>
          <a:p>
            <a:r>
              <a:rPr lang="en-US" dirty="0"/>
              <a:t>Johns Hopkins Bloomberg School of Public Health</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10">
    <p:bg>
      <p:bgPr>
        <a:solidFill>
          <a:schemeClr val="tx1"/>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6" hasCustomPrompt="1"/>
          </p:nvPr>
        </p:nvSpPr>
        <p:spPr>
          <a:xfrm>
            <a:off x="576263" y="685800"/>
            <a:ext cx="3840479" cy="5349240"/>
          </a:xfrm>
          <a:prstGeom prst="rect">
            <a:avLst/>
          </a:prstGeom>
        </p:spPr>
        <p:txBody>
          <a:bodyPr vert="horz"/>
          <a:lstStyle>
            <a:lvl1pPr algn="ctr">
              <a:buNone/>
              <a:defRPr sz="2200">
                <a:solidFill>
                  <a:schemeClr val="bg2"/>
                </a:solidFill>
                <a:latin typeface="Arnhem Pro Bln"/>
                <a:cs typeface="Arnhem Pro Bln"/>
              </a:defRPr>
            </a:lvl1pPr>
          </a:lstStyle>
          <a:p>
            <a:r>
              <a:rPr lang="en-US" dirty="0"/>
              <a:t>picture</a:t>
            </a:r>
          </a:p>
        </p:txBody>
      </p:sp>
      <p:sp>
        <p:nvSpPr>
          <p:cNvPr id="9" name="Picture Placeholder 10"/>
          <p:cNvSpPr>
            <a:spLocks noGrp="1"/>
          </p:cNvSpPr>
          <p:nvPr>
            <p:ph type="pic" sz="quarter" idx="17" hasCustomPrompt="1"/>
          </p:nvPr>
        </p:nvSpPr>
        <p:spPr>
          <a:xfrm>
            <a:off x="4736592" y="685800"/>
            <a:ext cx="3840479" cy="5349240"/>
          </a:xfrm>
          <a:prstGeom prst="rect">
            <a:avLst/>
          </a:prstGeom>
        </p:spPr>
        <p:txBody>
          <a:bodyPr vert="horz"/>
          <a:lstStyle>
            <a:lvl1pPr algn="ctr">
              <a:buNone/>
              <a:defRPr sz="2200">
                <a:solidFill>
                  <a:schemeClr val="bg1"/>
                </a:solidFill>
                <a:latin typeface="Arnhem Pro Bln"/>
                <a:cs typeface="Arnhem Pro Bln"/>
              </a:defRPr>
            </a:lvl1pPr>
          </a:lstStyle>
          <a:p>
            <a:r>
              <a:rPr lang="en-US" dirty="0"/>
              <a:t>picture</a:t>
            </a:r>
          </a:p>
        </p:txBody>
      </p:sp>
      <p:sp>
        <p:nvSpPr>
          <p:cNvPr id="7" name="Oval 6"/>
          <p:cNvSpPr/>
          <p:nvPr userDrawn="1"/>
        </p:nvSpPr>
        <p:spPr>
          <a:xfrm>
            <a:off x="549402" y="6544668"/>
            <a:ext cx="228600" cy="228600"/>
          </a:xfrm>
          <a:prstGeom prst="ellipse">
            <a:avLst/>
          </a:prstGeom>
          <a:solidFill>
            <a:schemeClr val="bg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bloomberg.logo.shield [Converted].png"/>
          <p:cNvPicPr>
            <a:picLocks noChangeAspect="1"/>
          </p:cNvPicPr>
          <p:nvPr userDrawn="1"/>
        </p:nvPicPr>
        <p:blipFill>
          <a:blip r:embed="rId2" cstate="screen">
            <a:alphaModFix amt="60000"/>
            <a:extLst>
              <a:ext uri="{28A0092B-C50C-407E-A947-70E740481C1C}">
                <a14:useLocalDpi xmlns:a14="http://schemas.microsoft.com/office/drawing/2010/main"/>
              </a:ext>
            </a:extLst>
          </a:blip>
          <a:stretch>
            <a:fillRect/>
          </a:stretch>
        </p:blipFill>
        <p:spPr>
          <a:xfrm>
            <a:off x="566928" y="6593108"/>
            <a:ext cx="192024" cy="186376"/>
          </a:xfrm>
          <a:prstGeom prst="rect">
            <a:avLst/>
          </a:prstGeom>
        </p:spPr>
      </p:pic>
      <p:sp>
        <p:nvSpPr>
          <p:cNvPr id="12" name="Footer Placeholder 1"/>
          <p:cNvSpPr>
            <a:spLocks noGrp="1"/>
          </p:cNvSpPr>
          <p:nvPr>
            <p:ph type="ftr" sz="quarter" idx="3"/>
          </p:nvPr>
        </p:nvSpPr>
        <p:spPr>
          <a:xfrm>
            <a:off x="3124200" y="6501384"/>
            <a:ext cx="2895600" cy="365125"/>
          </a:xfrm>
          <a:prstGeom prst="rect">
            <a:avLst/>
          </a:prstGeom>
        </p:spPr>
        <p:txBody>
          <a:bodyPr vert="horz" lIns="91440" tIns="45720" rIns="91440" bIns="45720" rtlCol="0" anchor="ctr"/>
          <a:lstStyle>
            <a:lvl1pPr algn="ctr">
              <a:defRPr sz="800">
                <a:solidFill>
                  <a:schemeClr val="bg1">
                    <a:alpha val="30000"/>
                  </a:schemeClr>
                </a:solidFill>
                <a:latin typeface="Arnhem Pro Bln"/>
                <a:cs typeface="Arnhem Pro Bln"/>
              </a:defRPr>
            </a:lvl1pPr>
          </a:lstStyle>
          <a:p>
            <a:r>
              <a:rPr lang="en-US" dirty="0"/>
              <a:t>Johns Hopkins Bloomberg School of Public Health</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Column 1">
    <p:bg>
      <p:bgPr>
        <a:solidFill>
          <a:schemeClr val="bg1"/>
        </a:solidFill>
        <a:effectLst/>
      </p:bgPr>
    </p:bg>
    <p:spTree>
      <p:nvGrpSpPr>
        <p:cNvPr id="1" name=""/>
        <p:cNvGrpSpPr/>
        <p:nvPr/>
      </p:nvGrpSpPr>
      <p:grpSpPr>
        <a:xfrm>
          <a:off x="0" y="0"/>
          <a:ext cx="0" cy="0"/>
          <a:chOff x="0" y="0"/>
          <a:chExt cx="0" cy="0"/>
        </a:xfrm>
      </p:grpSpPr>
      <p:sp>
        <p:nvSpPr>
          <p:cNvPr id="6" name="Text Placeholder 9"/>
          <p:cNvSpPr>
            <a:spLocks noGrp="1"/>
          </p:cNvSpPr>
          <p:nvPr>
            <p:ph type="body" sz="quarter" idx="12" hasCustomPrompt="1"/>
          </p:nvPr>
        </p:nvSpPr>
        <p:spPr>
          <a:xfrm>
            <a:off x="566928" y="2176272"/>
            <a:ext cx="2468880" cy="3749040"/>
          </a:xfrm>
          <a:prstGeom prst="rect">
            <a:avLst/>
          </a:prstGeom>
        </p:spPr>
        <p:txBody>
          <a:bodyPr vert="horz"/>
          <a:lstStyle>
            <a:lvl1pPr marL="0" indent="0" algn="l">
              <a:spcBef>
                <a:spcPts val="0"/>
              </a:spcBef>
              <a:buNone/>
              <a:defRPr sz="1800" i="0" baseline="0">
                <a:solidFill>
                  <a:schemeClr val="accent4"/>
                </a:solidFill>
                <a:latin typeface="Arnhem Pro Bln"/>
                <a:cs typeface="Arnhem Pro Bln"/>
              </a:defRPr>
            </a:lvl1pPr>
          </a:lstStyle>
          <a:p>
            <a:pPr lvl="0"/>
            <a:r>
              <a:rPr lang="en-US" dirty="0"/>
              <a:t>Click to add text</a:t>
            </a:r>
          </a:p>
        </p:txBody>
      </p:sp>
      <p:sp>
        <p:nvSpPr>
          <p:cNvPr id="5" name="Text Placeholder 9"/>
          <p:cNvSpPr>
            <a:spLocks noGrp="1"/>
          </p:cNvSpPr>
          <p:nvPr>
            <p:ph type="body" sz="quarter" idx="16" hasCustomPrompt="1"/>
          </p:nvPr>
        </p:nvSpPr>
        <p:spPr>
          <a:xfrm>
            <a:off x="6108382" y="2176272"/>
            <a:ext cx="2468880" cy="3749040"/>
          </a:xfrm>
          <a:prstGeom prst="rect">
            <a:avLst/>
          </a:prstGeom>
        </p:spPr>
        <p:txBody>
          <a:bodyPr vert="horz"/>
          <a:lstStyle>
            <a:lvl1pPr marL="0" indent="0" algn="l">
              <a:spcBef>
                <a:spcPts val="0"/>
              </a:spcBef>
              <a:buNone/>
              <a:defRPr sz="1800" i="0" baseline="0">
                <a:solidFill>
                  <a:schemeClr val="accent4"/>
                </a:solidFill>
                <a:latin typeface="Arnhem Pro Bln"/>
                <a:cs typeface="Arnhem Pro Bln"/>
              </a:defRPr>
            </a:lvl1pPr>
          </a:lstStyle>
          <a:p>
            <a:pPr lvl="0"/>
            <a:r>
              <a:rPr lang="en-US" dirty="0"/>
              <a:t>Click to add text</a:t>
            </a:r>
          </a:p>
        </p:txBody>
      </p:sp>
      <p:sp>
        <p:nvSpPr>
          <p:cNvPr id="9" name="Text Placeholder 9"/>
          <p:cNvSpPr>
            <a:spLocks noGrp="1"/>
          </p:cNvSpPr>
          <p:nvPr>
            <p:ph type="body" sz="quarter" idx="17" hasCustomPrompt="1"/>
          </p:nvPr>
        </p:nvSpPr>
        <p:spPr>
          <a:xfrm>
            <a:off x="3337655" y="2176272"/>
            <a:ext cx="2468880" cy="3749040"/>
          </a:xfrm>
          <a:prstGeom prst="rect">
            <a:avLst/>
          </a:prstGeom>
        </p:spPr>
        <p:txBody>
          <a:bodyPr vert="horz"/>
          <a:lstStyle>
            <a:lvl1pPr marL="0" indent="0" algn="l">
              <a:spcBef>
                <a:spcPts val="0"/>
              </a:spcBef>
              <a:buNone/>
              <a:defRPr sz="1800" i="0" baseline="0">
                <a:solidFill>
                  <a:schemeClr val="accent4"/>
                </a:solidFill>
                <a:latin typeface="Arnhem Pro Bln"/>
                <a:cs typeface="Arnhem Pro Bln"/>
              </a:defRPr>
            </a:lvl1pPr>
          </a:lstStyle>
          <a:p>
            <a:pPr lvl="0"/>
            <a:r>
              <a:rPr lang="en-US" dirty="0"/>
              <a:t>Click to add text</a:t>
            </a:r>
          </a:p>
        </p:txBody>
      </p:sp>
      <p:sp>
        <p:nvSpPr>
          <p:cNvPr id="10" name="Oval 9"/>
          <p:cNvSpPr/>
          <p:nvPr userDrawn="1"/>
        </p:nvSpPr>
        <p:spPr>
          <a:xfrm>
            <a:off x="544479" y="6544668"/>
            <a:ext cx="228600" cy="228600"/>
          </a:xfrm>
          <a:prstGeom prst="ellipse">
            <a:avLst/>
          </a:prstGeom>
          <a:solidFill>
            <a:schemeClr val="accent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bloomberg.logo.large.vertical.white THICKE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928" y="6593108"/>
            <a:ext cx="183926" cy="173810"/>
          </a:xfrm>
          <a:prstGeom prst="rect">
            <a:avLst/>
          </a:prstGeom>
        </p:spPr>
      </p:pic>
      <p:sp>
        <p:nvSpPr>
          <p:cNvPr id="14" name="Text Placeholder 7"/>
          <p:cNvSpPr>
            <a:spLocks noGrp="1"/>
          </p:cNvSpPr>
          <p:nvPr>
            <p:ph type="body" sz="quarter" idx="14" hasCustomPrompt="1"/>
          </p:nvPr>
        </p:nvSpPr>
        <p:spPr>
          <a:xfrm>
            <a:off x="576262" y="365760"/>
            <a:ext cx="8001000" cy="912813"/>
          </a:xfrm>
          <a:prstGeom prst="rect">
            <a:avLst/>
          </a:prstGeom>
        </p:spPr>
        <p:txBody>
          <a:bodyPr vert="horz"/>
          <a:lstStyle>
            <a:lvl1pPr>
              <a:buNone/>
              <a:defRPr sz="4400" b="0" i="0" spc="450">
                <a:solidFill>
                  <a:schemeClr val="accent6"/>
                </a:solidFill>
                <a:latin typeface="TitlingGothicFB Comp Medium"/>
                <a:cs typeface="TitlingGothicFB Comp Medium"/>
              </a:defRPr>
            </a:lvl1pPr>
          </a:lstStyle>
          <a:p>
            <a:pPr lvl="0"/>
            <a:r>
              <a:rPr lang="en-US" dirty="0"/>
              <a:t>HEADING HERE</a:t>
            </a:r>
          </a:p>
        </p:txBody>
      </p:sp>
      <p:sp>
        <p:nvSpPr>
          <p:cNvPr id="12" name="Footer Placeholder 1"/>
          <p:cNvSpPr>
            <a:spLocks noGrp="1"/>
          </p:cNvSpPr>
          <p:nvPr>
            <p:ph type="ftr" sz="quarter" idx="3"/>
          </p:nvPr>
        </p:nvSpPr>
        <p:spPr>
          <a:xfrm>
            <a:off x="3124200" y="6505152"/>
            <a:ext cx="2895600" cy="365125"/>
          </a:xfrm>
          <a:prstGeom prst="rect">
            <a:avLst/>
          </a:prstGeom>
        </p:spPr>
        <p:txBody>
          <a:bodyPr vert="horz" lIns="91440" tIns="45720" rIns="91440" bIns="45720" rtlCol="0" anchor="ctr"/>
          <a:lstStyle>
            <a:lvl1pPr algn="ctr">
              <a:defRPr sz="800">
                <a:solidFill>
                  <a:schemeClr val="tx1">
                    <a:alpha val="51000"/>
                  </a:schemeClr>
                </a:solidFill>
                <a:latin typeface="Arnhem Pro Bln"/>
                <a:cs typeface="Arnhem Pro Bln"/>
              </a:defRPr>
            </a:lvl1pPr>
          </a:lstStyle>
          <a:p>
            <a:r>
              <a:rPr lang="en-US" dirty="0"/>
              <a:t>Johns Hopkins Bloomberg School of Public Health</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Column 2">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4" hasCustomPrompt="1"/>
          </p:nvPr>
        </p:nvSpPr>
        <p:spPr>
          <a:xfrm>
            <a:off x="576262" y="365760"/>
            <a:ext cx="8001000" cy="912813"/>
          </a:xfrm>
          <a:prstGeom prst="rect">
            <a:avLst/>
          </a:prstGeom>
        </p:spPr>
        <p:txBody>
          <a:bodyPr vert="horz"/>
          <a:lstStyle>
            <a:lvl1pPr>
              <a:buNone/>
              <a:defRPr sz="4400" b="0" i="0" spc="450">
                <a:solidFill>
                  <a:schemeClr val="bg2"/>
                </a:solidFill>
                <a:latin typeface="TitlingGothicFB Comp Medium"/>
                <a:cs typeface="TitlingGothicFB Comp Medium"/>
              </a:defRPr>
            </a:lvl1pPr>
          </a:lstStyle>
          <a:p>
            <a:pPr lvl="0"/>
            <a:r>
              <a:rPr lang="en-US" dirty="0"/>
              <a:t>HEADING HERE</a:t>
            </a:r>
          </a:p>
        </p:txBody>
      </p:sp>
      <p:sp>
        <p:nvSpPr>
          <p:cNvPr id="6" name="Text Placeholder 9"/>
          <p:cNvSpPr>
            <a:spLocks noGrp="1"/>
          </p:cNvSpPr>
          <p:nvPr>
            <p:ph type="body" sz="quarter" idx="12" hasCustomPrompt="1"/>
          </p:nvPr>
        </p:nvSpPr>
        <p:spPr>
          <a:xfrm>
            <a:off x="566928" y="2176272"/>
            <a:ext cx="2468880" cy="3749040"/>
          </a:xfrm>
          <a:prstGeom prst="rect">
            <a:avLst/>
          </a:prstGeom>
        </p:spPr>
        <p:txBody>
          <a:bodyPr vert="horz"/>
          <a:lstStyle>
            <a:lvl1pPr marL="0" indent="0" algn="l">
              <a:spcBef>
                <a:spcPts val="0"/>
              </a:spcBef>
              <a:buNone/>
              <a:defRPr sz="1800" i="0" baseline="0">
                <a:solidFill>
                  <a:schemeClr val="bg1"/>
                </a:solidFill>
                <a:latin typeface="Arnhem Pro Bln"/>
                <a:cs typeface="Arnhem Pro Bln"/>
              </a:defRPr>
            </a:lvl1pPr>
          </a:lstStyle>
          <a:p>
            <a:pPr lvl="0"/>
            <a:r>
              <a:rPr lang="en-US" dirty="0"/>
              <a:t>Click to add text</a:t>
            </a:r>
          </a:p>
        </p:txBody>
      </p:sp>
      <p:sp>
        <p:nvSpPr>
          <p:cNvPr id="5" name="Text Placeholder 9"/>
          <p:cNvSpPr>
            <a:spLocks noGrp="1"/>
          </p:cNvSpPr>
          <p:nvPr>
            <p:ph type="body" sz="quarter" idx="16" hasCustomPrompt="1"/>
          </p:nvPr>
        </p:nvSpPr>
        <p:spPr>
          <a:xfrm>
            <a:off x="6108382" y="2176272"/>
            <a:ext cx="2468880" cy="3749040"/>
          </a:xfrm>
          <a:prstGeom prst="rect">
            <a:avLst/>
          </a:prstGeom>
        </p:spPr>
        <p:txBody>
          <a:bodyPr vert="horz"/>
          <a:lstStyle>
            <a:lvl1pPr marL="0" indent="0" algn="l">
              <a:spcBef>
                <a:spcPts val="0"/>
              </a:spcBef>
              <a:buNone/>
              <a:defRPr sz="1800" i="0" baseline="0">
                <a:solidFill>
                  <a:schemeClr val="bg1"/>
                </a:solidFill>
                <a:latin typeface="Arnhem Pro Bln"/>
                <a:cs typeface="Arnhem Pro Bln"/>
              </a:defRPr>
            </a:lvl1pPr>
          </a:lstStyle>
          <a:p>
            <a:pPr lvl="0"/>
            <a:r>
              <a:rPr lang="en-US" dirty="0"/>
              <a:t>Click to add text</a:t>
            </a:r>
          </a:p>
        </p:txBody>
      </p:sp>
      <p:sp>
        <p:nvSpPr>
          <p:cNvPr id="9" name="Text Placeholder 9"/>
          <p:cNvSpPr>
            <a:spLocks noGrp="1"/>
          </p:cNvSpPr>
          <p:nvPr>
            <p:ph type="body" sz="quarter" idx="17" hasCustomPrompt="1"/>
          </p:nvPr>
        </p:nvSpPr>
        <p:spPr>
          <a:xfrm>
            <a:off x="3337655" y="2176272"/>
            <a:ext cx="2468880" cy="3749040"/>
          </a:xfrm>
          <a:prstGeom prst="rect">
            <a:avLst/>
          </a:prstGeom>
        </p:spPr>
        <p:txBody>
          <a:bodyPr vert="horz"/>
          <a:lstStyle>
            <a:lvl1pPr marL="0" indent="0" algn="l">
              <a:spcBef>
                <a:spcPts val="0"/>
              </a:spcBef>
              <a:buNone/>
              <a:defRPr sz="1800" i="0" baseline="0">
                <a:solidFill>
                  <a:schemeClr val="bg1"/>
                </a:solidFill>
                <a:latin typeface="Arnhem Pro Bln"/>
                <a:cs typeface="Arnhem Pro Bln"/>
              </a:defRPr>
            </a:lvl1pPr>
          </a:lstStyle>
          <a:p>
            <a:pPr lvl="0"/>
            <a:r>
              <a:rPr lang="en-US" dirty="0"/>
              <a:t>Click to add text</a:t>
            </a:r>
          </a:p>
        </p:txBody>
      </p:sp>
      <p:sp>
        <p:nvSpPr>
          <p:cNvPr id="12" name="Oval 11"/>
          <p:cNvSpPr/>
          <p:nvPr userDrawn="1"/>
        </p:nvSpPr>
        <p:spPr>
          <a:xfrm>
            <a:off x="549402" y="6544668"/>
            <a:ext cx="228600" cy="228600"/>
          </a:xfrm>
          <a:prstGeom prst="ellipse">
            <a:avLst/>
          </a:prstGeom>
          <a:solidFill>
            <a:schemeClr val="bg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descr="bloomberg.logo.shield [Converted].png"/>
          <p:cNvPicPr>
            <a:picLocks noChangeAspect="1"/>
          </p:cNvPicPr>
          <p:nvPr userDrawn="1"/>
        </p:nvPicPr>
        <p:blipFill>
          <a:blip r:embed="rId2" cstate="screen">
            <a:alphaModFix amt="60000"/>
            <a:extLst>
              <a:ext uri="{28A0092B-C50C-407E-A947-70E740481C1C}">
                <a14:useLocalDpi xmlns:a14="http://schemas.microsoft.com/office/drawing/2010/main"/>
              </a:ext>
            </a:extLst>
          </a:blip>
          <a:stretch>
            <a:fillRect/>
          </a:stretch>
        </p:blipFill>
        <p:spPr>
          <a:xfrm>
            <a:off x="566928" y="6593108"/>
            <a:ext cx="192024" cy="186376"/>
          </a:xfrm>
          <a:prstGeom prst="rect">
            <a:avLst/>
          </a:prstGeom>
        </p:spPr>
      </p:pic>
      <p:sp>
        <p:nvSpPr>
          <p:cNvPr id="10" name="Footer Placeholder 1"/>
          <p:cNvSpPr>
            <a:spLocks noGrp="1"/>
          </p:cNvSpPr>
          <p:nvPr>
            <p:ph type="ftr" sz="quarter" idx="3"/>
          </p:nvPr>
        </p:nvSpPr>
        <p:spPr>
          <a:xfrm>
            <a:off x="3124200" y="6501384"/>
            <a:ext cx="2895600" cy="365125"/>
          </a:xfrm>
          <a:prstGeom prst="rect">
            <a:avLst/>
          </a:prstGeom>
        </p:spPr>
        <p:txBody>
          <a:bodyPr vert="horz" lIns="91440" tIns="45720" rIns="91440" bIns="45720" rtlCol="0" anchor="ctr"/>
          <a:lstStyle>
            <a:lvl1pPr algn="ctr">
              <a:defRPr sz="800">
                <a:solidFill>
                  <a:schemeClr val="bg1">
                    <a:alpha val="30000"/>
                  </a:schemeClr>
                </a:solidFill>
                <a:latin typeface="Arnhem Pro Bln"/>
                <a:cs typeface="Arnhem Pro Bln"/>
              </a:defRPr>
            </a:lvl1pPr>
          </a:lstStyle>
          <a:p>
            <a:r>
              <a:rPr lang="en-US" dirty="0"/>
              <a:t>Johns Hopkins Bloomberg School of Public Health</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Column 3">
    <p:bg>
      <p:bgPr>
        <a:solidFill>
          <a:schemeClr val="bg1"/>
        </a:solidFill>
        <a:effectLst/>
      </p:bgPr>
    </p:bg>
    <p:spTree>
      <p:nvGrpSpPr>
        <p:cNvPr id="1" name=""/>
        <p:cNvGrpSpPr/>
        <p:nvPr/>
      </p:nvGrpSpPr>
      <p:grpSpPr>
        <a:xfrm>
          <a:off x="0" y="0"/>
          <a:ext cx="0" cy="0"/>
          <a:chOff x="0" y="0"/>
          <a:chExt cx="0" cy="0"/>
        </a:xfrm>
      </p:grpSpPr>
      <p:sp>
        <p:nvSpPr>
          <p:cNvPr id="10" name="Chart Placeholder 9"/>
          <p:cNvSpPr>
            <a:spLocks noGrp="1"/>
          </p:cNvSpPr>
          <p:nvPr>
            <p:ph type="chart" sz="quarter" idx="16" hasCustomPrompt="1"/>
          </p:nvPr>
        </p:nvSpPr>
        <p:spPr>
          <a:xfrm>
            <a:off x="576263" y="2239963"/>
            <a:ext cx="2529464" cy="2529464"/>
          </a:xfrm>
          <a:prstGeom prst="rect">
            <a:avLst/>
          </a:prstGeom>
        </p:spPr>
        <p:txBody>
          <a:bodyPr vert="horz"/>
          <a:lstStyle>
            <a:lvl1pPr algn="ctr">
              <a:buNone/>
              <a:defRPr sz="2200">
                <a:solidFill>
                  <a:schemeClr val="accent4"/>
                </a:solidFill>
                <a:latin typeface="Arnhem Pro Bln"/>
                <a:cs typeface="Arnhem Pro Bln"/>
              </a:defRPr>
            </a:lvl1pPr>
          </a:lstStyle>
          <a:p>
            <a:r>
              <a:rPr lang="en-US" dirty="0"/>
              <a:t>chart</a:t>
            </a:r>
          </a:p>
        </p:txBody>
      </p:sp>
      <p:sp>
        <p:nvSpPr>
          <p:cNvPr id="18" name="Chart Placeholder 9"/>
          <p:cNvSpPr>
            <a:spLocks noGrp="1"/>
          </p:cNvSpPr>
          <p:nvPr>
            <p:ph type="chart" sz="quarter" idx="17" hasCustomPrompt="1"/>
          </p:nvPr>
        </p:nvSpPr>
        <p:spPr>
          <a:xfrm>
            <a:off x="6047798" y="2239963"/>
            <a:ext cx="2529464" cy="2529464"/>
          </a:xfrm>
          <a:prstGeom prst="rect">
            <a:avLst/>
          </a:prstGeom>
        </p:spPr>
        <p:txBody>
          <a:bodyPr vert="horz"/>
          <a:lstStyle>
            <a:lvl1pPr algn="ctr">
              <a:buNone/>
              <a:defRPr sz="2200">
                <a:solidFill>
                  <a:schemeClr val="accent4"/>
                </a:solidFill>
                <a:latin typeface="Arnhem Pro Bln"/>
                <a:cs typeface="Arnhem Pro Bln"/>
              </a:defRPr>
            </a:lvl1pPr>
          </a:lstStyle>
          <a:p>
            <a:r>
              <a:rPr lang="en-US" dirty="0"/>
              <a:t>chart</a:t>
            </a:r>
          </a:p>
        </p:txBody>
      </p:sp>
      <p:sp>
        <p:nvSpPr>
          <p:cNvPr id="19" name="Chart Placeholder 9"/>
          <p:cNvSpPr>
            <a:spLocks noGrp="1"/>
          </p:cNvSpPr>
          <p:nvPr>
            <p:ph type="chart" sz="quarter" idx="18" hasCustomPrompt="1"/>
          </p:nvPr>
        </p:nvSpPr>
        <p:spPr>
          <a:xfrm>
            <a:off x="3312030" y="2239963"/>
            <a:ext cx="2529464" cy="2529464"/>
          </a:xfrm>
          <a:prstGeom prst="rect">
            <a:avLst/>
          </a:prstGeom>
        </p:spPr>
        <p:txBody>
          <a:bodyPr vert="horz"/>
          <a:lstStyle>
            <a:lvl1pPr algn="ctr">
              <a:buNone/>
              <a:defRPr sz="2200">
                <a:solidFill>
                  <a:schemeClr val="accent4"/>
                </a:solidFill>
                <a:latin typeface="Arnhem Pro Bln"/>
                <a:cs typeface="Arnhem Pro Bln"/>
              </a:defRPr>
            </a:lvl1pPr>
          </a:lstStyle>
          <a:p>
            <a:r>
              <a:rPr lang="en-US" dirty="0"/>
              <a:t>chart</a:t>
            </a:r>
          </a:p>
        </p:txBody>
      </p:sp>
      <p:sp>
        <p:nvSpPr>
          <p:cNvPr id="9" name="Oval 8"/>
          <p:cNvSpPr/>
          <p:nvPr userDrawn="1"/>
        </p:nvSpPr>
        <p:spPr>
          <a:xfrm>
            <a:off x="544479" y="6544668"/>
            <a:ext cx="228600" cy="228600"/>
          </a:xfrm>
          <a:prstGeom prst="ellipse">
            <a:avLst/>
          </a:prstGeom>
          <a:solidFill>
            <a:schemeClr val="accent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bloomberg.logo.large.vertical.white THICKE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928" y="6593108"/>
            <a:ext cx="183926" cy="173810"/>
          </a:xfrm>
          <a:prstGeom prst="rect">
            <a:avLst/>
          </a:prstGeom>
        </p:spPr>
      </p:pic>
      <p:sp>
        <p:nvSpPr>
          <p:cNvPr id="13" name="Text Placeholder 7"/>
          <p:cNvSpPr>
            <a:spLocks noGrp="1"/>
          </p:cNvSpPr>
          <p:nvPr>
            <p:ph type="body" sz="quarter" idx="14" hasCustomPrompt="1"/>
          </p:nvPr>
        </p:nvSpPr>
        <p:spPr>
          <a:xfrm>
            <a:off x="576262" y="365760"/>
            <a:ext cx="8001000" cy="912813"/>
          </a:xfrm>
          <a:prstGeom prst="rect">
            <a:avLst/>
          </a:prstGeom>
        </p:spPr>
        <p:txBody>
          <a:bodyPr vert="horz"/>
          <a:lstStyle>
            <a:lvl1pPr>
              <a:buNone/>
              <a:defRPr sz="4400" b="0" i="0" spc="450">
                <a:solidFill>
                  <a:schemeClr val="accent6"/>
                </a:solidFill>
                <a:latin typeface="TitlingGothicFB Comp Medium"/>
                <a:cs typeface="TitlingGothicFB Comp Medium"/>
              </a:defRPr>
            </a:lvl1pPr>
          </a:lstStyle>
          <a:p>
            <a:pPr lvl="0"/>
            <a:r>
              <a:rPr lang="en-US" dirty="0"/>
              <a:t>HEADING HERE</a:t>
            </a:r>
          </a:p>
        </p:txBody>
      </p:sp>
      <p:sp>
        <p:nvSpPr>
          <p:cNvPr id="14" name="Footer Placeholder 1"/>
          <p:cNvSpPr>
            <a:spLocks noGrp="1"/>
          </p:cNvSpPr>
          <p:nvPr>
            <p:ph type="ftr" sz="quarter" idx="3"/>
          </p:nvPr>
        </p:nvSpPr>
        <p:spPr>
          <a:xfrm>
            <a:off x="3124200" y="6505152"/>
            <a:ext cx="2895600" cy="365125"/>
          </a:xfrm>
          <a:prstGeom prst="rect">
            <a:avLst/>
          </a:prstGeom>
        </p:spPr>
        <p:txBody>
          <a:bodyPr vert="horz" lIns="91440" tIns="45720" rIns="91440" bIns="45720" rtlCol="0" anchor="ctr"/>
          <a:lstStyle>
            <a:lvl1pPr algn="ctr">
              <a:defRPr sz="800">
                <a:solidFill>
                  <a:schemeClr val="tx1">
                    <a:alpha val="51000"/>
                  </a:schemeClr>
                </a:solidFill>
                <a:latin typeface="Arnhem Pro Bln"/>
                <a:cs typeface="Arnhem Pro Bln"/>
              </a:defRPr>
            </a:lvl1pPr>
          </a:lstStyle>
          <a:p>
            <a:r>
              <a:rPr lang="en-US" dirty="0"/>
              <a:t>Johns Hopkins Bloomberg School of Public Health</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ur Column 1">
    <p:bg>
      <p:bgPr>
        <a:solidFill>
          <a:schemeClr val="bg1"/>
        </a:solidFill>
        <a:effectLst/>
      </p:bgPr>
    </p:bg>
    <p:spTree>
      <p:nvGrpSpPr>
        <p:cNvPr id="1" name=""/>
        <p:cNvGrpSpPr/>
        <p:nvPr/>
      </p:nvGrpSpPr>
      <p:grpSpPr>
        <a:xfrm>
          <a:off x="0" y="0"/>
          <a:ext cx="0" cy="0"/>
          <a:chOff x="0" y="0"/>
          <a:chExt cx="0" cy="0"/>
        </a:xfrm>
      </p:grpSpPr>
      <p:sp>
        <p:nvSpPr>
          <p:cNvPr id="12" name="Oval 11"/>
          <p:cNvSpPr/>
          <p:nvPr userDrawn="1"/>
        </p:nvSpPr>
        <p:spPr>
          <a:xfrm>
            <a:off x="544479" y="6544668"/>
            <a:ext cx="228600" cy="228600"/>
          </a:xfrm>
          <a:prstGeom prst="ellipse">
            <a:avLst/>
          </a:prstGeom>
          <a:solidFill>
            <a:schemeClr val="accent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bloomberg.logo.large.vertical.white THICKE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928" y="6593108"/>
            <a:ext cx="183926" cy="173810"/>
          </a:xfrm>
          <a:prstGeom prst="rect">
            <a:avLst/>
          </a:prstGeom>
        </p:spPr>
      </p:pic>
      <p:sp>
        <p:nvSpPr>
          <p:cNvPr id="18" name="Text Placeholder 7"/>
          <p:cNvSpPr>
            <a:spLocks noGrp="1"/>
          </p:cNvSpPr>
          <p:nvPr>
            <p:ph type="body" sz="quarter" idx="14" hasCustomPrompt="1"/>
          </p:nvPr>
        </p:nvSpPr>
        <p:spPr>
          <a:xfrm>
            <a:off x="576262" y="365760"/>
            <a:ext cx="8001000" cy="912813"/>
          </a:xfrm>
          <a:prstGeom prst="rect">
            <a:avLst/>
          </a:prstGeom>
        </p:spPr>
        <p:txBody>
          <a:bodyPr vert="horz"/>
          <a:lstStyle>
            <a:lvl1pPr>
              <a:buNone/>
              <a:defRPr sz="4400" b="0" i="0" spc="450">
                <a:solidFill>
                  <a:schemeClr val="accent6"/>
                </a:solidFill>
                <a:latin typeface="TitlingGothicFB Comp Medium"/>
                <a:cs typeface="TitlingGothicFB Comp Medium"/>
              </a:defRPr>
            </a:lvl1pPr>
          </a:lstStyle>
          <a:p>
            <a:pPr lvl="0"/>
            <a:r>
              <a:rPr lang="en-US" dirty="0"/>
              <a:t>HEADING HERE</a:t>
            </a:r>
          </a:p>
        </p:txBody>
      </p:sp>
      <p:sp>
        <p:nvSpPr>
          <p:cNvPr id="14" name="Footer Placeholder 1"/>
          <p:cNvSpPr>
            <a:spLocks noGrp="1"/>
          </p:cNvSpPr>
          <p:nvPr>
            <p:ph type="ftr" sz="quarter" idx="3"/>
          </p:nvPr>
        </p:nvSpPr>
        <p:spPr>
          <a:xfrm>
            <a:off x="3124200" y="6505152"/>
            <a:ext cx="2895600" cy="365125"/>
          </a:xfrm>
          <a:prstGeom prst="rect">
            <a:avLst/>
          </a:prstGeom>
        </p:spPr>
        <p:txBody>
          <a:bodyPr vert="horz" lIns="91440" tIns="45720" rIns="91440" bIns="45720" rtlCol="0" anchor="ctr"/>
          <a:lstStyle>
            <a:lvl1pPr algn="ctr">
              <a:defRPr sz="800">
                <a:solidFill>
                  <a:schemeClr val="tx1">
                    <a:alpha val="51000"/>
                  </a:schemeClr>
                </a:solidFill>
                <a:latin typeface="Arnhem Pro Bln"/>
                <a:cs typeface="Arnhem Pro Bln"/>
              </a:defRPr>
            </a:lvl1pPr>
          </a:lstStyle>
          <a:p>
            <a:r>
              <a:rPr lang="en-US" dirty="0"/>
              <a:t>Johns Hopkins Bloomberg School of Public Health</a:t>
            </a:r>
          </a:p>
        </p:txBody>
      </p:sp>
      <p:sp>
        <p:nvSpPr>
          <p:cNvPr id="20" name="Text Placeholder 19"/>
          <p:cNvSpPr>
            <a:spLocks noGrp="1"/>
          </p:cNvSpPr>
          <p:nvPr>
            <p:ph type="body" sz="quarter" idx="20" hasCustomPrompt="1"/>
          </p:nvPr>
        </p:nvSpPr>
        <p:spPr>
          <a:xfrm>
            <a:off x="576263" y="1600200"/>
            <a:ext cx="1828800" cy="4197350"/>
          </a:xfrm>
          <a:prstGeom prst="rect">
            <a:avLst/>
          </a:prstGeom>
        </p:spPr>
        <p:txBody>
          <a:bodyPr vert="horz"/>
          <a:lstStyle>
            <a:lvl1pPr marL="0" indent="0">
              <a:spcBef>
                <a:spcPts val="0"/>
              </a:spcBef>
              <a:buNone/>
              <a:defRPr sz="1600">
                <a:solidFill>
                  <a:schemeClr val="accent5"/>
                </a:solidFill>
                <a:latin typeface="Arnhem Pro Bln"/>
                <a:cs typeface="Arnhem Pro Bln"/>
              </a:defRPr>
            </a:lvl1pPr>
          </a:lstStyle>
          <a:p>
            <a:pPr lvl="0"/>
            <a:r>
              <a:rPr lang="en-US" dirty="0"/>
              <a:t>Click to add text</a:t>
            </a:r>
          </a:p>
        </p:txBody>
      </p:sp>
      <p:sp>
        <p:nvSpPr>
          <p:cNvPr id="21" name="Text Placeholder 19"/>
          <p:cNvSpPr>
            <a:spLocks noGrp="1"/>
          </p:cNvSpPr>
          <p:nvPr>
            <p:ph type="body" sz="quarter" idx="21" hasCustomPrompt="1"/>
          </p:nvPr>
        </p:nvSpPr>
        <p:spPr>
          <a:xfrm>
            <a:off x="2633663" y="1600200"/>
            <a:ext cx="1828800" cy="4197350"/>
          </a:xfrm>
          <a:prstGeom prst="rect">
            <a:avLst/>
          </a:prstGeom>
        </p:spPr>
        <p:txBody>
          <a:bodyPr vert="horz"/>
          <a:lstStyle>
            <a:lvl1pPr marL="0" indent="0">
              <a:spcBef>
                <a:spcPts val="0"/>
              </a:spcBef>
              <a:buNone/>
              <a:defRPr sz="1600">
                <a:solidFill>
                  <a:schemeClr val="accent5"/>
                </a:solidFill>
                <a:latin typeface="Arnhem Pro Bln"/>
                <a:cs typeface="Arnhem Pro Bln"/>
              </a:defRPr>
            </a:lvl1pPr>
          </a:lstStyle>
          <a:p>
            <a:pPr lvl="0"/>
            <a:r>
              <a:rPr lang="en-US" dirty="0"/>
              <a:t>Click to add text</a:t>
            </a:r>
          </a:p>
        </p:txBody>
      </p:sp>
      <p:sp>
        <p:nvSpPr>
          <p:cNvPr id="22" name="Text Placeholder 19"/>
          <p:cNvSpPr>
            <a:spLocks noGrp="1"/>
          </p:cNvSpPr>
          <p:nvPr>
            <p:ph type="body" sz="quarter" idx="22" hasCustomPrompt="1"/>
          </p:nvPr>
        </p:nvSpPr>
        <p:spPr>
          <a:xfrm>
            <a:off x="4691063" y="1600200"/>
            <a:ext cx="1828800" cy="4197350"/>
          </a:xfrm>
          <a:prstGeom prst="rect">
            <a:avLst/>
          </a:prstGeom>
        </p:spPr>
        <p:txBody>
          <a:bodyPr vert="horz"/>
          <a:lstStyle>
            <a:lvl1pPr marL="0" indent="0">
              <a:spcBef>
                <a:spcPts val="0"/>
              </a:spcBef>
              <a:buNone/>
              <a:defRPr sz="1600">
                <a:solidFill>
                  <a:schemeClr val="accent5"/>
                </a:solidFill>
                <a:latin typeface="Arnhem Pro Bln"/>
                <a:cs typeface="Arnhem Pro Bln"/>
              </a:defRPr>
            </a:lvl1pPr>
          </a:lstStyle>
          <a:p>
            <a:pPr lvl="0"/>
            <a:r>
              <a:rPr lang="en-US" dirty="0"/>
              <a:t>Click to add text</a:t>
            </a:r>
          </a:p>
        </p:txBody>
      </p:sp>
      <p:sp>
        <p:nvSpPr>
          <p:cNvPr id="23" name="Text Placeholder 19"/>
          <p:cNvSpPr>
            <a:spLocks noGrp="1"/>
          </p:cNvSpPr>
          <p:nvPr>
            <p:ph type="body" sz="quarter" idx="23" hasCustomPrompt="1"/>
          </p:nvPr>
        </p:nvSpPr>
        <p:spPr>
          <a:xfrm>
            <a:off x="6748462" y="1600200"/>
            <a:ext cx="1828800" cy="4197350"/>
          </a:xfrm>
          <a:prstGeom prst="rect">
            <a:avLst/>
          </a:prstGeom>
        </p:spPr>
        <p:txBody>
          <a:bodyPr vert="horz"/>
          <a:lstStyle>
            <a:lvl1pPr marL="0" indent="0">
              <a:spcBef>
                <a:spcPts val="0"/>
              </a:spcBef>
              <a:buNone/>
              <a:defRPr sz="1600">
                <a:solidFill>
                  <a:schemeClr val="accent5"/>
                </a:solidFill>
                <a:latin typeface="Arnhem Pro Bln"/>
                <a:cs typeface="Arnhem Pro Bln"/>
              </a:defRPr>
            </a:lvl1pPr>
          </a:lstStyle>
          <a:p>
            <a:pPr lvl="0"/>
            <a:r>
              <a:rPr lang="en-US" dirty="0"/>
              <a:t>Click to add text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0"/>
            <a:ext cx="9144000" cy="6858000"/>
          </a:xfrm>
          <a:prstGeom prst="rect">
            <a:avLst/>
          </a:prstGeom>
        </p:spPr>
        <p:txBody>
          <a:bodyPr vert="horz"/>
          <a:lstStyle>
            <a:lvl1pPr algn="ctr">
              <a:buNone/>
              <a:defRPr sz="2200" b="0" i="0">
                <a:solidFill>
                  <a:schemeClr val="accent4"/>
                </a:solidFill>
                <a:latin typeface="Arnhem Pro Bln"/>
                <a:cs typeface="Arnhem Pro Bln"/>
              </a:defRPr>
            </a:lvl1pPr>
          </a:lstStyle>
          <a:p>
            <a:r>
              <a:rPr lang="en-US" dirty="0"/>
              <a:t>picture</a:t>
            </a:r>
          </a:p>
        </p:txBody>
      </p:sp>
      <p:sp>
        <p:nvSpPr>
          <p:cNvPr id="6" name="Text Placeholder 5"/>
          <p:cNvSpPr>
            <a:spLocks noGrp="1"/>
          </p:cNvSpPr>
          <p:nvPr>
            <p:ph type="body" sz="quarter" idx="10" hasCustomPrompt="1"/>
          </p:nvPr>
        </p:nvSpPr>
        <p:spPr>
          <a:xfrm>
            <a:off x="0" y="1946934"/>
            <a:ext cx="9144000" cy="1417637"/>
          </a:xfrm>
          <a:prstGeom prst="rect">
            <a:avLst/>
          </a:prstGeom>
        </p:spPr>
        <p:txBody>
          <a:bodyPr vert="horz"/>
          <a:lstStyle>
            <a:lvl1pPr algn="ctr">
              <a:buNone/>
              <a:defRPr sz="6600" b="0" i="0" spc="450" baseline="0">
                <a:solidFill>
                  <a:schemeClr val="bg2"/>
                </a:solidFill>
                <a:latin typeface="TitlingGothicFB Comp Medium"/>
                <a:cs typeface="TitlingGothicFB Comp Medium"/>
              </a:defRPr>
            </a:lvl1pPr>
            <a:lvl2pPr>
              <a:defRPr b="0" i="0">
                <a:latin typeface="TitlingGothicFB Comp Medium"/>
                <a:cs typeface="TitlingGothicFB Comp Medium"/>
              </a:defRPr>
            </a:lvl2pPr>
            <a:lvl3pPr>
              <a:defRPr b="0" i="0">
                <a:latin typeface="TitlingGothicFB Comp Medium"/>
                <a:cs typeface="TitlingGothicFB Comp Medium"/>
              </a:defRPr>
            </a:lvl3pPr>
            <a:lvl4pPr>
              <a:defRPr b="0" i="0">
                <a:latin typeface="TitlingGothicFB Comp Medium"/>
                <a:cs typeface="TitlingGothicFB Comp Medium"/>
              </a:defRPr>
            </a:lvl4pPr>
            <a:lvl5pPr>
              <a:defRPr b="0" i="0">
                <a:latin typeface="TitlingGothicFB Comp Medium"/>
                <a:cs typeface="TitlingGothicFB Comp Medium"/>
              </a:defRPr>
            </a:lvl5pPr>
          </a:lstStyle>
          <a:p>
            <a:pPr lvl="0"/>
            <a:r>
              <a:rPr lang="en-US" dirty="0"/>
              <a:t>PRESENTATION TITLE</a:t>
            </a:r>
          </a:p>
        </p:txBody>
      </p:sp>
      <p:sp>
        <p:nvSpPr>
          <p:cNvPr id="9" name="Picture Placeholder 8"/>
          <p:cNvSpPr>
            <a:spLocks noGrp="1"/>
          </p:cNvSpPr>
          <p:nvPr>
            <p:ph type="pic" sz="quarter" idx="12" hasCustomPrompt="1"/>
          </p:nvPr>
        </p:nvSpPr>
        <p:spPr>
          <a:xfrm>
            <a:off x="6925733" y="4843463"/>
            <a:ext cx="1989667" cy="1743604"/>
          </a:xfrm>
          <a:prstGeom prst="rect">
            <a:avLst/>
          </a:prstGeom>
        </p:spPr>
        <p:txBody>
          <a:bodyPr vert="horz" anchor="t"/>
          <a:lstStyle>
            <a:lvl1pPr algn="ctr">
              <a:spcAft>
                <a:spcPts val="0"/>
              </a:spcAft>
              <a:buNone/>
              <a:defRPr sz="2200" baseline="0">
                <a:solidFill>
                  <a:schemeClr val="accent4"/>
                </a:solidFill>
                <a:latin typeface="Arnhem Pro Bln"/>
                <a:cs typeface="Arnhem Pro Bln"/>
              </a:defRPr>
            </a:lvl1pPr>
          </a:lstStyle>
          <a:p>
            <a:r>
              <a:rPr lang="en-US" dirty="0"/>
              <a:t>logo in a circle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Column 2">
    <p:bg>
      <p:bgPr>
        <a:solidFill>
          <a:schemeClr val="bg1"/>
        </a:solidFill>
        <a:effectLst/>
      </p:bgPr>
    </p:bg>
    <p:spTree>
      <p:nvGrpSpPr>
        <p:cNvPr id="1" name=""/>
        <p:cNvGrpSpPr/>
        <p:nvPr/>
      </p:nvGrpSpPr>
      <p:grpSpPr>
        <a:xfrm>
          <a:off x="0" y="0"/>
          <a:ext cx="0" cy="0"/>
          <a:chOff x="0" y="0"/>
          <a:chExt cx="0" cy="0"/>
        </a:xfrm>
      </p:grpSpPr>
      <p:sp>
        <p:nvSpPr>
          <p:cNvPr id="6" name="Text Placeholder 9"/>
          <p:cNvSpPr>
            <a:spLocks noGrp="1"/>
          </p:cNvSpPr>
          <p:nvPr>
            <p:ph type="body" sz="quarter" idx="12" hasCustomPrompt="1"/>
          </p:nvPr>
        </p:nvSpPr>
        <p:spPr>
          <a:xfrm>
            <a:off x="1748790" y="4532199"/>
            <a:ext cx="5646420" cy="1264638"/>
          </a:xfrm>
          <a:prstGeom prst="rect">
            <a:avLst/>
          </a:prstGeom>
        </p:spPr>
        <p:txBody>
          <a:bodyPr vert="horz"/>
          <a:lstStyle>
            <a:lvl1pPr marL="0" indent="0" algn="l">
              <a:spcBef>
                <a:spcPts val="0"/>
              </a:spcBef>
              <a:buNone/>
              <a:defRPr sz="1800" i="0" baseline="0">
                <a:solidFill>
                  <a:schemeClr val="accent5"/>
                </a:solidFill>
                <a:latin typeface="Arnhem Pro Bln"/>
                <a:cs typeface="Arnhem Pro Bln"/>
              </a:defRPr>
            </a:lvl1pPr>
          </a:lstStyle>
          <a:p>
            <a:pPr lvl="0"/>
            <a:r>
              <a:rPr lang="en-US" dirty="0"/>
              <a:t>Click to add text</a:t>
            </a:r>
          </a:p>
        </p:txBody>
      </p:sp>
      <p:sp>
        <p:nvSpPr>
          <p:cNvPr id="11" name="Picture Placeholder 10"/>
          <p:cNvSpPr>
            <a:spLocks noGrp="1"/>
          </p:cNvSpPr>
          <p:nvPr>
            <p:ph type="pic" sz="quarter" idx="16" hasCustomPrompt="1"/>
          </p:nvPr>
        </p:nvSpPr>
        <p:spPr>
          <a:xfrm>
            <a:off x="576263" y="1600200"/>
            <a:ext cx="1828800" cy="2212848"/>
          </a:xfrm>
          <a:prstGeom prst="rect">
            <a:avLst/>
          </a:prstGeom>
        </p:spPr>
        <p:txBody>
          <a:bodyPr vert="horz"/>
          <a:lstStyle>
            <a:lvl1pPr algn="ctr">
              <a:buNone/>
              <a:defRPr sz="2200">
                <a:solidFill>
                  <a:schemeClr val="accent4"/>
                </a:solidFill>
                <a:latin typeface="Arnhem Pro Bln"/>
                <a:cs typeface="Arnhem Pro Bln"/>
              </a:defRPr>
            </a:lvl1pPr>
          </a:lstStyle>
          <a:p>
            <a:r>
              <a:rPr lang="en-US" dirty="0"/>
              <a:t>picture</a:t>
            </a:r>
          </a:p>
        </p:txBody>
      </p:sp>
      <p:sp>
        <p:nvSpPr>
          <p:cNvPr id="15" name="Picture Placeholder 10"/>
          <p:cNvSpPr>
            <a:spLocks noGrp="1"/>
          </p:cNvSpPr>
          <p:nvPr>
            <p:ph type="pic" sz="quarter" idx="17" hasCustomPrompt="1"/>
          </p:nvPr>
        </p:nvSpPr>
        <p:spPr>
          <a:xfrm>
            <a:off x="6748462" y="1600200"/>
            <a:ext cx="1828800" cy="2212848"/>
          </a:xfrm>
          <a:prstGeom prst="rect">
            <a:avLst/>
          </a:prstGeom>
        </p:spPr>
        <p:txBody>
          <a:bodyPr vert="horz"/>
          <a:lstStyle>
            <a:lvl1pPr algn="ctr">
              <a:buNone/>
              <a:defRPr sz="2200">
                <a:solidFill>
                  <a:schemeClr val="accent4"/>
                </a:solidFill>
                <a:latin typeface="Arnhem Pro Bln"/>
                <a:cs typeface="Arnhem Pro Bln"/>
              </a:defRPr>
            </a:lvl1pPr>
          </a:lstStyle>
          <a:p>
            <a:r>
              <a:rPr lang="en-US" dirty="0"/>
              <a:t>picture</a:t>
            </a:r>
          </a:p>
        </p:txBody>
      </p:sp>
      <p:sp>
        <p:nvSpPr>
          <p:cNvPr id="16" name="Picture Placeholder 10"/>
          <p:cNvSpPr>
            <a:spLocks noGrp="1"/>
          </p:cNvSpPr>
          <p:nvPr>
            <p:ph type="pic" sz="quarter" idx="18" hasCustomPrompt="1"/>
          </p:nvPr>
        </p:nvSpPr>
        <p:spPr>
          <a:xfrm>
            <a:off x="2633663" y="1600200"/>
            <a:ext cx="1828800" cy="2212848"/>
          </a:xfrm>
          <a:prstGeom prst="rect">
            <a:avLst/>
          </a:prstGeom>
        </p:spPr>
        <p:txBody>
          <a:bodyPr vert="horz"/>
          <a:lstStyle>
            <a:lvl1pPr algn="ctr">
              <a:buNone/>
              <a:defRPr sz="2200">
                <a:solidFill>
                  <a:schemeClr val="accent4"/>
                </a:solidFill>
                <a:latin typeface="Arnhem Pro Bln"/>
                <a:cs typeface="Arnhem Pro Bln"/>
              </a:defRPr>
            </a:lvl1pPr>
          </a:lstStyle>
          <a:p>
            <a:r>
              <a:rPr lang="en-US" dirty="0"/>
              <a:t>picture</a:t>
            </a:r>
          </a:p>
        </p:txBody>
      </p:sp>
      <p:sp>
        <p:nvSpPr>
          <p:cNvPr id="17" name="Picture Placeholder 10"/>
          <p:cNvSpPr>
            <a:spLocks noGrp="1"/>
          </p:cNvSpPr>
          <p:nvPr>
            <p:ph type="pic" sz="quarter" idx="19" hasCustomPrompt="1"/>
          </p:nvPr>
        </p:nvSpPr>
        <p:spPr>
          <a:xfrm>
            <a:off x="4691063" y="1600200"/>
            <a:ext cx="1828800" cy="2212848"/>
          </a:xfrm>
          <a:prstGeom prst="rect">
            <a:avLst/>
          </a:prstGeom>
        </p:spPr>
        <p:txBody>
          <a:bodyPr vert="horz"/>
          <a:lstStyle>
            <a:lvl1pPr algn="ctr">
              <a:buNone/>
              <a:defRPr sz="2200">
                <a:solidFill>
                  <a:schemeClr val="accent4"/>
                </a:solidFill>
                <a:latin typeface="Arnhem Pro Bln"/>
                <a:cs typeface="Arnhem Pro Bln"/>
              </a:defRPr>
            </a:lvl1pPr>
          </a:lstStyle>
          <a:p>
            <a:r>
              <a:rPr lang="en-US" dirty="0"/>
              <a:t>picture</a:t>
            </a:r>
          </a:p>
        </p:txBody>
      </p:sp>
      <p:sp>
        <p:nvSpPr>
          <p:cNvPr id="12" name="Oval 11"/>
          <p:cNvSpPr/>
          <p:nvPr userDrawn="1"/>
        </p:nvSpPr>
        <p:spPr>
          <a:xfrm>
            <a:off x="544479" y="6544668"/>
            <a:ext cx="228600" cy="228600"/>
          </a:xfrm>
          <a:prstGeom prst="ellipse">
            <a:avLst/>
          </a:prstGeom>
          <a:solidFill>
            <a:schemeClr val="accent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bloomberg.logo.large.vertical.white THICKE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928" y="6593108"/>
            <a:ext cx="183926" cy="173810"/>
          </a:xfrm>
          <a:prstGeom prst="rect">
            <a:avLst/>
          </a:prstGeom>
        </p:spPr>
      </p:pic>
      <p:sp>
        <p:nvSpPr>
          <p:cNvPr id="18" name="Text Placeholder 7"/>
          <p:cNvSpPr>
            <a:spLocks noGrp="1"/>
          </p:cNvSpPr>
          <p:nvPr>
            <p:ph type="body" sz="quarter" idx="14" hasCustomPrompt="1"/>
          </p:nvPr>
        </p:nvSpPr>
        <p:spPr>
          <a:xfrm>
            <a:off x="576262" y="365760"/>
            <a:ext cx="8001000" cy="912813"/>
          </a:xfrm>
          <a:prstGeom prst="rect">
            <a:avLst/>
          </a:prstGeom>
        </p:spPr>
        <p:txBody>
          <a:bodyPr vert="horz"/>
          <a:lstStyle>
            <a:lvl1pPr>
              <a:buNone/>
              <a:defRPr sz="4400" b="0" i="0" spc="450">
                <a:solidFill>
                  <a:schemeClr val="accent6"/>
                </a:solidFill>
                <a:latin typeface="TitlingGothicFB Comp Medium"/>
                <a:cs typeface="TitlingGothicFB Comp Medium"/>
              </a:defRPr>
            </a:lvl1pPr>
          </a:lstStyle>
          <a:p>
            <a:pPr lvl="0"/>
            <a:r>
              <a:rPr lang="en-US" dirty="0"/>
              <a:t>HEADING HERE</a:t>
            </a:r>
          </a:p>
        </p:txBody>
      </p:sp>
      <p:sp>
        <p:nvSpPr>
          <p:cNvPr id="14" name="Footer Placeholder 1"/>
          <p:cNvSpPr>
            <a:spLocks noGrp="1"/>
          </p:cNvSpPr>
          <p:nvPr>
            <p:ph type="ftr" sz="quarter" idx="3"/>
          </p:nvPr>
        </p:nvSpPr>
        <p:spPr>
          <a:xfrm>
            <a:off x="3124200" y="6505152"/>
            <a:ext cx="2895600" cy="365125"/>
          </a:xfrm>
          <a:prstGeom prst="rect">
            <a:avLst/>
          </a:prstGeom>
        </p:spPr>
        <p:txBody>
          <a:bodyPr vert="horz" lIns="91440" tIns="45720" rIns="91440" bIns="45720" rtlCol="0" anchor="ctr"/>
          <a:lstStyle>
            <a:lvl1pPr algn="ctr">
              <a:defRPr sz="800">
                <a:solidFill>
                  <a:schemeClr val="tx1">
                    <a:alpha val="51000"/>
                  </a:schemeClr>
                </a:solidFill>
                <a:latin typeface="Arnhem Pro Bln"/>
                <a:cs typeface="Arnhem Pro Bln"/>
              </a:defRPr>
            </a:lvl1pPr>
          </a:lstStyle>
          <a:p>
            <a:r>
              <a:rPr lang="en-US" dirty="0"/>
              <a:t>Johns Hopkins Bloomberg School of Public Health</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atement">
    <p:bg>
      <p:bgPr>
        <a:solidFill>
          <a:schemeClr val="accent1"/>
        </a:solidFill>
        <a:effectLst/>
      </p:bgPr>
    </p:bg>
    <p:spTree>
      <p:nvGrpSpPr>
        <p:cNvPr id="1" name=""/>
        <p:cNvGrpSpPr/>
        <p:nvPr/>
      </p:nvGrpSpPr>
      <p:grpSpPr>
        <a:xfrm>
          <a:off x="0" y="0"/>
          <a:ext cx="0" cy="0"/>
          <a:chOff x="0" y="0"/>
          <a:chExt cx="0" cy="0"/>
        </a:xfrm>
      </p:grpSpPr>
      <p:sp>
        <p:nvSpPr>
          <p:cNvPr id="9" name="TextBox 8"/>
          <p:cNvSpPr txBox="1"/>
          <p:nvPr userDrawn="1"/>
        </p:nvSpPr>
        <p:spPr>
          <a:xfrm>
            <a:off x="0" y="785091"/>
            <a:ext cx="9144000" cy="338554"/>
          </a:xfrm>
          <a:prstGeom prst="rect">
            <a:avLst/>
          </a:prstGeom>
          <a:noFill/>
        </p:spPr>
        <p:txBody>
          <a:bodyPr wrap="square" rtlCol="0">
            <a:spAutoFit/>
          </a:bodyPr>
          <a:lstStyle/>
          <a:p>
            <a:pPr algn="ctr"/>
            <a:r>
              <a:rPr lang="en-US" sz="1600" b="0" i="0" spc="300" dirty="0">
                <a:solidFill>
                  <a:schemeClr val="tx2"/>
                </a:solidFill>
                <a:latin typeface="TitlingGothicFB Comp Medium"/>
                <a:cs typeface="TitlingGothicFB Comp Medium"/>
              </a:rPr>
              <a:t>WHAT IS PUBLIC HEALTH?</a:t>
            </a:r>
          </a:p>
        </p:txBody>
      </p:sp>
      <p:sp>
        <p:nvSpPr>
          <p:cNvPr id="15" name="TextBox 14"/>
          <p:cNvSpPr txBox="1"/>
          <p:nvPr userDrawn="1"/>
        </p:nvSpPr>
        <p:spPr>
          <a:xfrm>
            <a:off x="0" y="1932676"/>
            <a:ext cx="9144000" cy="1877437"/>
          </a:xfrm>
          <a:prstGeom prst="rect">
            <a:avLst/>
          </a:prstGeom>
          <a:noFill/>
        </p:spPr>
        <p:txBody>
          <a:bodyPr wrap="square" rtlCol="0">
            <a:spAutoFit/>
          </a:bodyPr>
          <a:lstStyle/>
          <a:p>
            <a:pPr algn="ctr"/>
            <a:r>
              <a:rPr lang="en-US" sz="5800" dirty="0">
                <a:solidFill>
                  <a:schemeClr val="bg2"/>
                </a:solidFill>
                <a:latin typeface="Arnhem Pro Bln"/>
                <a:cs typeface="Arnhem Pro Bln"/>
              </a:rPr>
              <a:t>Protecting Health,</a:t>
            </a:r>
          </a:p>
          <a:p>
            <a:pPr algn="ctr"/>
            <a:r>
              <a:rPr lang="en-US" sz="5800" dirty="0">
                <a:solidFill>
                  <a:schemeClr val="bg2"/>
                </a:solidFill>
                <a:latin typeface="Arnhem Pro Bln"/>
                <a:cs typeface="Arnhem Pro Bln"/>
              </a:rPr>
              <a:t>Saving</a:t>
            </a:r>
            <a:r>
              <a:rPr lang="en-US" sz="5800" baseline="0" dirty="0">
                <a:solidFill>
                  <a:schemeClr val="bg2"/>
                </a:solidFill>
                <a:latin typeface="Arnhem Pro Bln"/>
                <a:cs typeface="Arnhem Pro Bln"/>
              </a:rPr>
              <a:t> Lives—</a:t>
            </a:r>
          </a:p>
        </p:txBody>
      </p:sp>
      <p:sp>
        <p:nvSpPr>
          <p:cNvPr id="18" name="TextBox 17"/>
          <p:cNvSpPr txBox="1"/>
          <p:nvPr userDrawn="1"/>
        </p:nvSpPr>
        <p:spPr>
          <a:xfrm>
            <a:off x="0" y="3723345"/>
            <a:ext cx="9144000" cy="984885"/>
          </a:xfrm>
          <a:prstGeom prst="rect">
            <a:avLst/>
          </a:prstGeom>
          <a:noFill/>
        </p:spPr>
        <p:txBody>
          <a:bodyPr wrap="square" rtlCol="0">
            <a:spAutoFit/>
          </a:bodyPr>
          <a:lstStyle/>
          <a:p>
            <a:pPr algn="ctr"/>
            <a:r>
              <a:rPr lang="en-US" sz="5800" b="0" i="0" dirty="0">
                <a:solidFill>
                  <a:schemeClr val="bg2"/>
                </a:solidFill>
                <a:latin typeface="Arnhem Pro Bln Ita"/>
                <a:cs typeface="Arnhem Pro Bln Ita"/>
              </a:rPr>
              <a:t>Millions</a:t>
            </a:r>
            <a:r>
              <a:rPr lang="en-US" sz="5800" b="0" i="0" baseline="0" dirty="0">
                <a:solidFill>
                  <a:schemeClr val="bg2"/>
                </a:solidFill>
                <a:latin typeface="Arnhem Pro Bln Ita"/>
                <a:cs typeface="Arnhem Pro Bln Ita"/>
              </a:rPr>
              <a:t> at a Time</a:t>
            </a:r>
          </a:p>
        </p:txBody>
      </p:sp>
      <p:sp>
        <p:nvSpPr>
          <p:cNvPr id="8" name="Oval 7"/>
          <p:cNvSpPr/>
          <p:nvPr userDrawn="1"/>
        </p:nvSpPr>
        <p:spPr>
          <a:xfrm>
            <a:off x="549402" y="6544668"/>
            <a:ext cx="228600" cy="228600"/>
          </a:xfrm>
          <a:prstGeom prst="ellipse">
            <a:avLst/>
          </a:prstGeom>
          <a:solidFill>
            <a:schemeClr val="bg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bloomberg.logo.shield [Converted].png"/>
          <p:cNvPicPr>
            <a:picLocks noChangeAspect="1"/>
          </p:cNvPicPr>
          <p:nvPr userDrawn="1"/>
        </p:nvPicPr>
        <p:blipFill>
          <a:blip r:embed="rId2" cstate="screen">
            <a:alphaModFix amt="60000"/>
            <a:extLst>
              <a:ext uri="{28A0092B-C50C-407E-A947-70E740481C1C}">
                <a14:useLocalDpi xmlns:a14="http://schemas.microsoft.com/office/drawing/2010/main"/>
              </a:ext>
            </a:extLst>
          </a:blip>
          <a:stretch>
            <a:fillRect/>
          </a:stretch>
        </p:blipFill>
        <p:spPr>
          <a:xfrm>
            <a:off x="566928" y="6593108"/>
            <a:ext cx="192024" cy="186376"/>
          </a:xfrm>
          <a:prstGeom prst="rect">
            <a:avLst/>
          </a:prstGeom>
        </p:spPr>
      </p:pic>
      <p:sp>
        <p:nvSpPr>
          <p:cNvPr id="12" name="Footer Placeholder 1"/>
          <p:cNvSpPr>
            <a:spLocks noGrp="1"/>
          </p:cNvSpPr>
          <p:nvPr>
            <p:ph type="ftr" sz="quarter" idx="3"/>
          </p:nvPr>
        </p:nvSpPr>
        <p:spPr>
          <a:xfrm>
            <a:off x="3124200" y="6501384"/>
            <a:ext cx="2895600" cy="365125"/>
          </a:xfrm>
          <a:prstGeom prst="rect">
            <a:avLst/>
          </a:prstGeom>
        </p:spPr>
        <p:txBody>
          <a:bodyPr vert="horz" lIns="91440" tIns="45720" rIns="91440" bIns="45720" rtlCol="0" anchor="ctr"/>
          <a:lstStyle>
            <a:lvl1pPr algn="ctr">
              <a:defRPr sz="800">
                <a:solidFill>
                  <a:schemeClr val="bg1">
                    <a:alpha val="30000"/>
                  </a:schemeClr>
                </a:solidFill>
                <a:latin typeface="Arnhem Pro Bln"/>
                <a:cs typeface="Arnhem Pro Bln"/>
              </a:defRPr>
            </a:lvl1pPr>
          </a:lstStyle>
          <a:p>
            <a:r>
              <a:rPr lang="en-US" dirty="0"/>
              <a:t>Johns Hopkins Bloomberg School of Public Health</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1" name="Google Shape;71;p17"/>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2" name="Google Shape;72;p17"/>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3" name="Google Shape;73;p17"/>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3313065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7" name="Google Shape;67;p16"/>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8" name="Google Shape;68;p16"/>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480442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0"/>
            <a:ext cx="9144000" cy="6858000"/>
          </a:xfrm>
          <a:prstGeom prst="rect">
            <a:avLst/>
          </a:prstGeom>
        </p:spPr>
        <p:txBody>
          <a:bodyPr vert="horz"/>
          <a:lstStyle>
            <a:lvl1pPr algn="ctr">
              <a:buNone/>
              <a:defRPr sz="2200" b="0" i="0">
                <a:solidFill>
                  <a:schemeClr val="accent4"/>
                </a:solidFill>
                <a:latin typeface="Arnhem Pro Bln"/>
                <a:cs typeface="Arnhem Pro Bln"/>
              </a:defRPr>
            </a:lvl1pPr>
          </a:lstStyle>
          <a:p>
            <a:r>
              <a:rPr lang="en-US" dirty="0"/>
              <a:t>picture</a:t>
            </a:r>
          </a:p>
        </p:txBody>
      </p:sp>
      <p:sp>
        <p:nvSpPr>
          <p:cNvPr id="9" name="Picture Placeholder 8"/>
          <p:cNvSpPr>
            <a:spLocks noGrp="1"/>
          </p:cNvSpPr>
          <p:nvPr>
            <p:ph type="pic" sz="quarter" idx="12" hasCustomPrompt="1"/>
          </p:nvPr>
        </p:nvSpPr>
        <p:spPr>
          <a:xfrm>
            <a:off x="6925733" y="4843463"/>
            <a:ext cx="1989667" cy="1743604"/>
          </a:xfrm>
          <a:prstGeom prst="rect">
            <a:avLst/>
          </a:prstGeom>
        </p:spPr>
        <p:txBody>
          <a:bodyPr vert="horz" anchor="t"/>
          <a:lstStyle>
            <a:lvl1pPr algn="ctr">
              <a:spcAft>
                <a:spcPts val="0"/>
              </a:spcAft>
              <a:buNone/>
              <a:defRPr sz="2200" baseline="0">
                <a:solidFill>
                  <a:schemeClr val="accent4"/>
                </a:solidFill>
                <a:latin typeface="Arnhem Pro Bln"/>
                <a:cs typeface="Arnhem Pro Bln"/>
              </a:defRPr>
            </a:lvl1pPr>
          </a:lstStyle>
          <a:p>
            <a:r>
              <a:rPr lang="en-US" dirty="0"/>
              <a:t>logo in a circle</a:t>
            </a:r>
          </a:p>
        </p:txBody>
      </p:sp>
      <p:sp>
        <p:nvSpPr>
          <p:cNvPr id="8" name="Text Placeholder 5"/>
          <p:cNvSpPr>
            <a:spLocks noGrp="1"/>
          </p:cNvSpPr>
          <p:nvPr>
            <p:ph type="body" sz="quarter" idx="10" hasCustomPrompt="1"/>
          </p:nvPr>
        </p:nvSpPr>
        <p:spPr>
          <a:xfrm>
            <a:off x="0" y="1429780"/>
            <a:ext cx="9144000" cy="1954540"/>
          </a:xfrm>
          <a:prstGeom prst="rect">
            <a:avLst/>
          </a:prstGeom>
        </p:spPr>
        <p:txBody>
          <a:bodyPr vert="horz"/>
          <a:lstStyle>
            <a:lvl1pPr algn="ctr">
              <a:buNone/>
              <a:defRPr sz="5600" b="0" i="0" spc="450" baseline="0">
                <a:solidFill>
                  <a:schemeClr val="bg1"/>
                </a:solidFill>
                <a:latin typeface="TitlingGothicFB Comp Medium"/>
                <a:cs typeface="TitlingGothicFB Comp Medium"/>
              </a:defRPr>
            </a:lvl1pPr>
            <a:lvl2pPr>
              <a:defRPr b="0" i="0">
                <a:latin typeface="TitlingGothicFB Comp Medium"/>
                <a:cs typeface="TitlingGothicFB Comp Medium"/>
              </a:defRPr>
            </a:lvl2pPr>
            <a:lvl3pPr>
              <a:defRPr b="0" i="0">
                <a:latin typeface="TitlingGothicFB Comp Medium"/>
                <a:cs typeface="TitlingGothicFB Comp Medium"/>
              </a:defRPr>
            </a:lvl3pPr>
            <a:lvl4pPr>
              <a:defRPr b="0" i="0">
                <a:latin typeface="TitlingGothicFB Comp Medium"/>
                <a:cs typeface="TitlingGothicFB Comp Medium"/>
              </a:defRPr>
            </a:lvl4pPr>
            <a:lvl5pPr>
              <a:defRPr b="0" i="0">
                <a:latin typeface="TitlingGothicFB Comp Medium"/>
                <a:cs typeface="TitlingGothicFB Comp Medium"/>
              </a:defRPr>
            </a:lvl5pPr>
          </a:lstStyle>
          <a:p>
            <a:pPr lvl="0"/>
            <a:r>
              <a:rPr lang="en-US" dirty="0"/>
              <a:t>PRESENTATION TITLE WITH FORTY CHARACTERS OR MORE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6">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0"/>
            <a:ext cx="9144000" cy="6858000"/>
          </a:xfrm>
          <a:prstGeom prst="rect">
            <a:avLst/>
          </a:prstGeom>
        </p:spPr>
        <p:txBody>
          <a:bodyPr vert="horz"/>
          <a:lstStyle>
            <a:lvl1pPr algn="ctr">
              <a:buNone/>
              <a:defRPr sz="2200" b="0" i="0">
                <a:solidFill>
                  <a:schemeClr val="accent4"/>
                </a:solidFill>
                <a:latin typeface="Arnhem Pro Bln"/>
                <a:cs typeface="Arnhem Pro Bln"/>
              </a:defRPr>
            </a:lvl1pPr>
          </a:lstStyle>
          <a:p>
            <a:r>
              <a:rPr lang="en-US" dirty="0"/>
              <a:t>picture</a:t>
            </a:r>
          </a:p>
        </p:txBody>
      </p:sp>
      <p:sp>
        <p:nvSpPr>
          <p:cNvPr id="9" name="Picture Placeholder 8"/>
          <p:cNvSpPr>
            <a:spLocks noGrp="1"/>
          </p:cNvSpPr>
          <p:nvPr>
            <p:ph type="pic" sz="quarter" idx="12" hasCustomPrompt="1"/>
          </p:nvPr>
        </p:nvSpPr>
        <p:spPr>
          <a:xfrm>
            <a:off x="3572930" y="2539999"/>
            <a:ext cx="1989667" cy="1743604"/>
          </a:xfrm>
          <a:prstGeom prst="rect">
            <a:avLst/>
          </a:prstGeom>
        </p:spPr>
        <p:txBody>
          <a:bodyPr vert="horz" anchor="t"/>
          <a:lstStyle>
            <a:lvl1pPr algn="ctr">
              <a:spcAft>
                <a:spcPts val="0"/>
              </a:spcAft>
              <a:buNone/>
              <a:defRPr sz="2200" baseline="0">
                <a:solidFill>
                  <a:schemeClr val="accent4"/>
                </a:solidFill>
                <a:latin typeface="Arnhem Pro Bln"/>
                <a:cs typeface="Arnhem Pro Bln"/>
              </a:defRPr>
            </a:lvl1pPr>
          </a:lstStyle>
          <a:p>
            <a:r>
              <a:rPr lang="en-US" dirty="0"/>
              <a:t>logo in a circle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7">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0"/>
            <a:ext cx="3465576" cy="6858000"/>
          </a:xfrm>
          <a:prstGeom prst="rect">
            <a:avLst/>
          </a:prstGeom>
        </p:spPr>
        <p:txBody>
          <a:bodyPr vert="horz"/>
          <a:lstStyle>
            <a:lvl1pPr algn="ctr">
              <a:buNone/>
              <a:defRPr sz="2200" b="0" i="0">
                <a:solidFill>
                  <a:schemeClr val="accent4"/>
                </a:solidFill>
                <a:latin typeface="Arnhem Pro Bln"/>
                <a:cs typeface="Arnhem Pro Bln"/>
              </a:defRPr>
            </a:lvl1pPr>
          </a:lstStyle>
          <a:p>
            <a:r>
              <a:rPr lang="en-US" dirty="0"/>
              <a:t>picture</a:t>
            </a:r>
          </a:p>
        </p:txBody>
      </p:sp>
      <p:sp>
        <p:nvSpPr>
          <p:cNvPr id="10" name="Text Placeholder 9"/>
          <p:cNvSpPr>
            <a:spLocks noGrp="1"/>
          </p:cNvSpPr>
          <p:nvPr>
            <p:ph type="body" sz="quarter" idx="12" hasCustomPrompt="1"/>
          </p:nvPr>
        </p:nvSpPr>
        <p:spPr>
          <a:xfrm>
            <a:off x="3465513" y="3101823"/>
            <a:ext cx="5678487" cy="869950"/>
          </a:xfrm>
          <a:prstGeom prst="rect">
            <a:avLst/>
          </a:prstGeom>
        </p:spPr>
        <p:txBody>
          <a:bodyPr vert="horz"/>
          <a:lstStyle>
            <a:lvl1pPr algn="ctr">
              <a:buNone/>
              <a:defRPr sz="1800" i="1">
                <a:solidFill>
                  <a:schemeClr val="accent5"/>
                </a:solidFill>
                <a:latin typeface="Georgia"/>
                <a:cs typeface="Georgia"/>
              </a:defRPr>
            </a:lvl1pPr>
          </a:lstStyle>
          <a:p>
            <a:pPr lvl="0"/>
            <a:r>
              <a:rPr lang="en-US" dirty="0"/>
              <a:t>| Subtitle could go here |</a:t>
            </a:r>
          </a:p>
        </p:txBody>
      </p:sp>
      <p:sp>
        <p:nvSpPr>
          <p:cNvPr id="11" name="Oval 10"/>
          <p:cNvSpPr/>
          <p:nvPr userDrawn="1"/>
        </p:nvSpPr>
        <p:spPr>
          <a:xfrm>
            <a:off x="7580376" y="5294376"/>
            <a:ext cx="1371600" cy="13716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bloomberg.logo.large.vertical.white THICKE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67244" y="5566340"/>
            <a:ext cx="1197864" cy="693164"/>
          </a:xfrm>
          <a:prstGeom prst="rect">
            <a:avLst/>
          </a:prstGeom>
        </p:spPr>
      </p:pic>
      <p:sp>
        <p:nvSpPr>
          <p:cNvPr id="12" name="Text Placeholder 5"/>
          <p:cNvSpPr>
            <a:spLocks noGrp="1"/>
          </p:cNvSpPr>
          <p:nvPr>
            <p:ph type="body" sz="quarter" idx="10" hasCustomPrompt="1"/>
          </p:nvPr>
        </p:nvSpPr>
        <p:spPr>
          <a:xfrm>
            <a:off x="3465577" y="2279556"/>
            <a:ext cx="5678423" cy="822267"/>
          </a:xfrm>
          <a:prstGeom prst="rect">
            <a:avLst/>
          </a:prstGeom>
        </p:spPr>
        <p:txBody>
          <a:bodyPr vert="horz"/>
          <a:lstStyle>
            <a:lvl1pPr algn="ctr">
              <a:buNone/>
              <a:defRPr sz="4600" b="0" i="0" spc="450" baseline="0">
                <a:solidFill>
                  <a:schemeClr val="accent6"/>
                </a:solidFill>
                <a:latin typeface="TitlingGothicFB Comp Medium"/>
                <a:cs typeface="TitlingGothicFB Comp Medium"/>
              </a:defRPr>
            </a:lvl1pPr>
            <a:lvl2pPr>
              <a:defRPr b="0" i="0">
                <a:latin typeface="TitlingGothicFB Comp Medium"/>
                <a:cs typeface="TitlingGothicFB Comp Medium"/>
              </a:defRPr>
            </a:lvl2pPr>
            <a:lvl3pPr>
              <a:defRPr b="0" i="0">
                <a:latin typeface="TitlingGothicFB Comp Medium"/>
                <a:cs typeface="TitlingGothicFB Comp Medium"/>
              </a:defRPr>
            </a:lvl3pPr>
            <a:lvl4pPr>
              <a:defRPr b="0" i="0">
                <a:latin typeface="TitlingGothicFB Comp Medium"/>
                <a:cs typeface="TitlingGothicFB Comp Medium"/>
              </a:defRPr>
            </a:lvl4pPr>
            <a:lvl5pPr>
              <a:defRPr b="0" i="0">
                <a:latin typeface="TitlingGothicFB Comp Medium"/>
                <a:cs typeface="TitlingGothicFB Comp Medium"/>
              </a:defRPr>
            </a:lvl5pPr>
          </a:lstStyle>
          <a:p>
            <a:pPr lvl="0"/>
            <a:r>
              <a:rPr lang="en-US" dirty="0"/>
              <a:t>PRESENTATION 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8">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0"/>
            <a:ext cx="3465576" cy="6858000"/>
          </a:xfrm>
          <a:prstGeom prst="rect">
            <a:avLst/>
          </a:prstGeom>
        </p:spPr>
        <p:txBody>
          <a:bodyPr vert="horz"/>
          <a:lstStyle>
            <a:lvl1pPr algn="ctr">
              <a:buNone/>
              <a:defRPr sz="2200" b="0" i="0">
                <a:solidFill>
                  <a:schemeClr val="accent4"/>
                </a:solidFill>
                <a:latin typeface="Arnhem Pro Bln"/>
                <a:cs typeface="Arnhem Pro Bln"/>
              </a:defRPr>
            </a:lvl1pPr>
          </a:lstStyle>
          <a:p>
            <a:r>
              <a:rPr lang="en-US" dirty="0"/>
              <a:t>picture</a:t>
            </a:r>
          </a:p>
        </p:txBody>
      </p:sp>
      <p:sp>
        <p:nvSpPr>
          <p:cNvPr id="10" name="Text Placeholder 9"/>
          <p:cNvSpPr>
            <a:spLocks noGrp="1"/>
          </p:cNvSpPr>
          <p:nvPr>
            <p:ph type="body" sz="quarter" idx="12" hasCustomPrompt="1"/>
          </p:nvPr>
        </p:nvSpPr>
        <p:spPr>
          <a:xfrm>
            <a:off x="3465513" y="3101823"/>
            <a:ext cx="5678487" cy="869950"/>
          </a:xfrm>
          <a:prstGeom prst="rect">
            <a:avLst/>
          </a:prstGeom>
        </p:spPr>
        <p:txBody>
          <a:bodyPr vert="horz"/>
          <a:lstStyle>
            <a:lvl1pPr algn="ctr">
              <a:buNone/>
              <a:defRPr sz="1800" i="1">
                <a:solidFill>
                  <a:schemeClr val="accent5"/>
                </a:solidFill>
                <a:latin typeface="Georgia"/>
                <a:cs typeface="Georgia"/>
              </a:defRPr>
            </a:lvl1pPr>
          </a:lstStyle>
          <a:p>
            <a:pPr lvl="0"/>
            <a:r>
              <a:rPr lang="en-US" dirty="0"/>
              <a:t>| Subtitle could go here |</a:t>
            </a:r>
          </a:p>
        </p:txBody>
      </p:sp>
      <p:sp>
        <p:nvSpPr>
          <p:cNvPr id="11" name="Oval 10"/>
          <p:cNvSpPr/>
          <p:nvPr userDrawn="1"/>
        </p:nvSpPr>
        <p:spPr>
          <a:xfrm>
            <a:off x="7580376" y="5294376"/>
            <a:ext cx="1371600" cy="13716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bloomberg.logo.large.vertical.white THICKE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67244" y="5566340"/>
            <a:ext cx="1197864" cy="693164"/>
          </a:xfrm>
          <a:prstGeom prst="rect">
            <a:avLst/>
          </a:prstGeom>
        </p:spPr>
      </p:pic>
      <p:sp>
        <p:nvSpPr>
          <p:cNvPr id="9" name="Text Placeholder 5"/>
          <p:cNvSpPr>
            <a:spLocks noGrp="1"/>
          </p:cNvSpPr>
          <p:nvPr>
            <p:ph type="body" sz="quarter" idx="10" hasCustomPrompt="1"/>
          </p:nvPr>
        </p:nvSpPr>
        <p:spPr>
          <a:xfrm>
            <a:off x="3465577" y="2279556"/>
            <a:ext cx="5678423" cy="822267"/>
          </a:xfrm>
          <a:prstGeom prst="rect">
            <a:avLst/>
          </a:prstGeom>
        </p:spPr>
        <p:txBody>
          <a:bodyPr vert="horz"/>
          <a:lstStyle>
            <a:lvl1pPr algn="ctr">
              <a:buNone/>
              <a:defRPr sz="4600" b="0" i="0" spc="450" baseline="0">
                <a:solidFill>
                  <a:schemeClr val="accent6"/>
                </a:solidFill>
                <a:latin typeface="TitlingGothicFB Comp Medium"/>
                <a:cs typeface="TitlingGothicFB Comp Medium"/>
              </a:defRPr>
            </a:lvl1pPr>
            <a:lvl2pPr>
              <a:defRPr b="0" i="0">
                <a:latin typeface="TitlingGothicFB Comp Medium"/>
                <a:cs typeface="TitlingGothicFB Comp Medium"/>
              </a:defRPr>
            </a:lvl2pPr>
            <a:lvl3pPr>
              <a:defRPr b="0" i="0">
                <a:latin typeface="TitlingGothicFB Comp Medium"/>
                <a:cs typeface="TitlingGothicFB Comp Medium"/>
              </a:defRPr>
            </a:lvl3pPr>
            <a:lvl4pPr>
              <a:defRPr b="0" i="0">
                <a:latin typeface="TitlingGothicFB Comp Medium"/>
                <a:cs typeface="TitlingGothicFB Comp Medium"/>
              </a:defRPr>
            </a:lvl4pPr>
            <a:lvl5pPr>
              <a:defRPr b="0" i="0">
                <a:latin typeface="TitlingGothicFB Comp Medium"/>
                <a:cs typeface="TitlingGothicFB Comp Medium"/>
              </a:defRPr>
            </a:lvl5pPr>
          </a:lstStyle>
          <a:p>
            <a:pPr lvl="0"/>
            <a:r>
              <a:rPr lang="en-US" dirty="0"/>
              <a:t>PRESENTATION TITLE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9">
    <p:bg>
      <p:bgPr>
        <a:solidFill>
          <a:schemeClr val="bg1"/>
        </a:solidFill>
        <a:effectLst/>
      </p:bgPr>
    </p:bg>
    <p:spTree>
      <p:nvGrpSpPr>
        <p:cNvPr id="1" name=""/>
        <p:cNvGrpSpPr/>
        <p:nvPr/>
      </p:nvGrpSpPr>
      <p:grpSpPr>
        <a:xfrm>
          <a:off x="0" y="0"/>
          <a:ext cx="0" cy="0"/>
          <a:chOff x="0" y="0"/>
          <a:chExt cx="0" cy="0"/>
        </a:xfrm>
      </p:grpSpPr>
      <p:sp>
        <p:nvSpPr>
          <p:cNvPr id="8" name="Text Placeholder 5"/>
          <p:cNvSpPr>
            <a:spLocks noGrp="1"/>
          </p:cNvSpPr>
          <p:nvPr>
            <p:ph type="body" sz="quarter" idx="10" hasCustomPrompt="1"/>
          </p:nvPr>
        </p:nvSpPr>
        <p:spPr>
          <a:xfrm>
            <a:off x="1" y="5015021"/>
            <a:ext cx="9144000" cy="1176413"/>
          </a:xfrm>
          <a:prstGeom prst="rect">
            <a:avLst/>
          </a:prstGeom>
        </p:spPr>
        <p:txBody>
          <a:bodyPr vert="horz"/>
          <a:lstStyle>
            <a:lvl1pPr algn="ctr">
              <a:buNone/>
              <a:defRPr sz="6800" b="0" i="0" spc="500" baseline="0">
                <a:solidFill>
                  <a:schemeClr val="accent4"/>
                </a:solidFill>
                <a:latin typeface="TitlingGothicFB Comp Medium"/>
                <a:cs typeface="TitlingGothicFB Comp Medium"/>
              </a:defRPr>
            </a:lvl1pPr>
            <a:lvl2pPr>
              <a:defRPr b="0" i="0">
                <a:latin typeface="TitlingGothicFB Comp Medium"/>
                <a:cs typeface="TitlingGothicFB Comp Medium"/>
              </a:defRPr>
            </a:lvl2pPr>
            <a:lvl3pPr>
              <a:defRPr b="0" i="0">
                <a:latin typeface="TitlingGothicFB Comp Medium"/>
                <a:cs typeface="TitlingGothicFB Comp Medium"/>
              </a:defRPr>
            </a:lvl3pPr>
            <a:lvl4pPr>
              <a:defRPr b="0" i="0">
                <a:latin typeface="TitlingGothicFB Comp Medium"/>
                <a:cs typeface="TitlingGothicFB Comp Medium"/>
              </a:defRPr>
            </a:lvl4pPr>
            <a:lvl5pPr>
              <a:defRPr b="0" i="0">
                <a:latin typeface="TitlingGothicFB Comp Medium"/>
                <a:cs typeface="TitlingGothicFB Comp Medium"/>
              </a:defRPr>
            </a:lvl5pPr>
          </a:lstStyle>
          <a:p>
            <a:pPr lvl="0"/>
            <a:r>
              <a:rPr lang="en-US" dirty="0"/>
              <a:t>PRESENTATION TITLE</a:t>
            </a:r>
          </a:p>
        </p:txBody>
      </p:sp>
      <p:pic>
        <p:nvPicPr>
          <p:cNvPr id="6" name="Picture 5" descr="43372.png"/>
          <p:cNvPicPr>
            <a:picLocks noChangeAspect="1"/>
          </p:cNvPicPr>
          <p:nvPr userDrawn="1"/>
        </p:nvPicPr>
        <p:blipFill>
          <a:blip r:embed="rId2"/>
          <a:stretch>
            <a:fillRect/>
          </a:stretch>
        </p:blipFill>
        <p:spPr>
          <a:xfrm>
            <a:off x="0" y="1399032"/>
            <a:ext cx="9144000" cy="3248026"/>
          </a:xfrm>
          <a:prstGeom prst="rect">
            <a:avLst/>
          </a:prstGeom>
        </p:spPr>
      </p:pic>
      <p:sp>
        <p:nvSpPr>
          <p:cNvPr id="11" name="Oval 10"/>
          <p:cNvSpPr/>
          <p:nvPr userDrawn="1"/>
        </p:nvSpPr>
        <p:spPr>
          <a:xfrm>
            <a:off x="347472" y="347472"/>
            <a:ext cx="1371600" cy="13716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bloomberg.logo.large.vertical.white THICKER [Converte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2308" y="626040"/>
            <a:ext cx="1197864" cy="69316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124200" y="6501384"/>
            <a:ext cx="2895600" cy="365125"/>
          </a:xfrm>
          <a:prstGeom prst="rect">
            <a:avLst/>
          </a:prstGeom>
        </p:spPr>
        <p:txBody>
          <a:bodyPr vert="horz" lIns="91440" tIns="45720" rIns="91440" bIns="45720" rtlCol="0" anchor="ctr"/>
          <a:lstStyle>
            <a:lvl1pPr algn="ctr">
              <a:defRPr sz="800">
                <a:solidFill>
                  <a:schemeClr val="tx1">
                    <a:alpha val="51000"/>
                  </a:schemeClr>
                </a:solidFill>
                <a:latin typeface="Arnhem Pro Bln"/>
                <a:cs typeface="Arnhem Pro Bln"/>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66" r:id="rId7"/>
    <p:sldLayoutId id="2147483665" r:id="rId8"/>
    <p:sldLayoutId id="2147483667" r:id="rId9"/>
    <p:sldLayoutId id="2147483668" r:id="rId10"/>
    <p:sldLayoutId id="2147483669" r:id="rId11"/>
    <p:sldLayoutId id="2147483670" r:id="rId12"/>
    <p:sldLayoutId id="2147483696" r:id="rId13"/>
    <p:sldLayoutId id="2147483671" r:id="rId14"/>
    <p:sldLayoutId id="2147483697" r:id="rId15"/>
    <p:sldLayoutId id="2147483672" r:id="rId16"/>
    <p:sldLayoutId id="2147483698" r:id="rId17"/>
    <p:sldLayoutId id="2147483687" r:id="rId18"/>
    <p:sldLayoutId id="2147483686" r:id="rId19"/>
    <p:sldLayoutId id="2147483680" r:id="rId20"/>
    <p:sldLayoutId id="2147483673" r:id="rId21"/>
    <p:sldLayoutId id="2147483674" r:id="rId22"/>
    <p:sldLayoutId id="2147483676" r:id="rId23"/>
    <p:sldLayoutId id="2147483692" r:id="rId24"/>
    <p:sldLayoutId id="2147483691" r:id="rId25"/>
    <p:sldLayoutId id="2147483685" r:id="rId26"/>
    <p:sldLayoutId id="2147483683" r:id="rId27"/>
    <p:sldLayoutId id="2147483678" r:id="rId28"/>
    <p:sldLayoutId id="2147483677" r:id="rId29"/>
    <p:sldLayoutId id="2147483679" r:id="rId30"/>
    <p:sldLayoutId id="2147483688" r:id="rId31"/>
    <p:sldLayoutId id="2147483693" r:id="rId32"/>
    <p:sldLayoutId id="2147483699" r:id="rId33"/>
    <p:sldLayoutId id="2147483690" r:id="rId34"/>
    <p:sldLayoutId id="2147483695" r:id="rId35"/>
    <p:sldLayoutId id="2147483689" r:id="rId36"/>
    <p:sldLayoutId id="2147483694" r:id="rId37"/>
    <p:sldLayoutId id="2147483682" r:id="rId38"/>
    <p:sldLayoutId id="2147483681" r:id="rId39"/>
    <p:sldLayoutId id="2147483700" r:id="rId40"/>
    <p:sldLayoutId id="2147483675" r:id="rId41"/>
    <p:sldLayoutId id="2147483701" r:id="rId42"/>
    <p:sldLayoutId id="2147483702" r:id="rId43"/>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1.tiff"/><Relationship Id="rId2" Type="http://schemas.openxmlformats.org/officeDocument/2006/relationships/diagramData" Target="../diagrams/data1.xml"/><Relationship Id="rId1" Type="http://schemas.openxmlformats.org/officeDocument/2006/relationships/slideLayout" Target="../slideLayouts/slideLayout2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xml"/><Relationship Id="rId1" Type="http://schemas.openxmlformats.org/officeDocument/2006/relationships/slideLayout" Target="../slideLayouts/slideLayout43.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tiff"/><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7F5343-43D8-5648-AFAD-1A3D89EBC4E5}"/>
              </a:ext>
            </a:extLst>
          </p:cNvPr>
          <p:cNvSpPr>
            <a:spLocks noGrp="1"/>
          </p:cNvSpPr>
          <p:nvPr>
            <p:ph type="body" sz="quarter" idx="4294967295"/>
          </p:nvPr>
        </p:nvSpPr>
        <p:spPr>
          <a:xfrm>
            <a:off x="159026" y="0"/>
            <a:ext cx="9144000" cy="1417638"/>
          </a:xfrm>
          <a:prstGeom prst="rect">
            <a:avLst/>
          </a:prstGeom>
        </p:spPr>
        <p:txBody>
          <a:bodyPr/>
          <a:lstStyle/>
          <a:p>
            <a:endParaRPr lang="en-US" sz="3200" dirty="0"/>
          </a:p>
          <a:p>
            <a:pPr marL="0" indent="0">
              <a:buNone/>
            </a:pPr>
            <a:endParaRPr lang="en-US" dirty="0"/>
          </a:p>
          <a:p>
            <a:pPr marL="0" indent="0">
              <a:buNone/>
            </a:pPr>
            <a:endParaRPr lang="en-US" sz="32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marL="0" indent="0" algn="ctr">
              <a:spcBef>
                <a:spcPts val="0"/>
              </a:spcBef>
              <a:buNone/>
            </a:pPr>
            <a:endParaRPr lang="en-US" sz="1800" dirty="0">
              <a:solidFill>
                <a:schemeClr val="bg1"/>
              </a:solidFill>
            </a:endParaRPr>
          </a:p>
          <a:p>
            <a:pPr marL="0" indent="0" algn="ctr">
              <a:spcBef>
                <a:spcPts val="0"/>
              </a:spcBef>
              <a:buNone/>
            </a:pPr>
            <a:endParaRPr lang="en-US" sz="1800" dirty="0">
              <a:solidFill>
                <a:schemeClr val="bg1"/>
              </a:solidFill>
            </a:endParaRPr>
          </a:p>
          <a:p>
            <a:pPr marL="0" indent="0" algn="ctr">
              <a:lnSpc>
                <a:spcPct val="80000"/>
              </a:lnSpc>
              <a:spcBef>
                <a:spcPts val="0"/>
              </a:spcBef>
              <a:buNone/>
            </a:pPr>
            <a:r>
              <a:rPr lang="en-US" sz="2200" b="1" dirty="0">
                <a:solidFill>
                  <a:schemeClr val="bg1"/>
                </a:solidFill>
              </a:rPr>
              <a:t>Rupali J. Limaye, PhD, MPH, MA</a:t>
            </a:r>
          </a:p>
          <a:p>
            <a:pPr marL="0" indent="0" algn="ctr">
              <a:lnSpc>
                <a:spcPct val="80000"/>
              </a:lnSpc>
              <a:spcBef>
                <a:spcPts val="0"/>
              </a:spcBef>
              <a:buNone/>
            </a:pPr>
            <a:r>
              <a:rPr lang="en-US" sz="2200" b="1" dirty="0">
                <a:solidFill>
                  <a:schemeClr val="bg1"/>
                </a:solidFill>
              </a:rPr>
              <a:t>Deputy Director, </a:t>
            </a:r>
          </a:p>
          <a:p>
            <a:pPr marL="0" indent="0" algn="ctr">
              <a:lnSpc>
                <a:spcPct val="80000"/>
              </a:lnSpc>
              <a:spcBef>
                <a:spcPts val="0"/>
              </a:spcBef>
              <a:buNone/>
            </a:pPr>
            <a:r>
              <a:rPr lang="en-US" sz="2200" b="1" dirty="0">
                <a:solidFill>
                  <a:schemeClr val="bg1"/>
                </a:solidFill>
              </a:rPr>
              <a:t>International Vaccine Access Center </a:t>
            </a:r>
          </a:p>
          <a:p>
            <a:pPr marL="0" indent="0" algn="ctr">
              <a:lnSpc>
                <a:spcPct val="80000"/>
              </a:lnSpc>
              <a:spcBef>
                <a:spcPts val="0"/>
              </a:spcBef>
              <a:buNone/>
            </a:pPr>
            <a:r>
              <a:rPr lang="en-US" sz="2200" b="1" dirty="0">
                <a:solidFill>
                  <a:schemeClr val="bg1"/>
                </a:solidFill>
              </a:rPr>
              <a:t>Departments of International Health, </a:t>
            </a:r>
          </a:p>
          <a:p>
            <a:pPr marL="0" indent="0" algn="ctr">
              <a:lnSpc>
                <a:spcPct val="80000"/>
              </a:lnSpc>
              <a:spcBef>
                <a:spcPts val="0"/>
              </a:spcBef>
              <a:buNone/>
            </a:pPr>
            <a:r>
              <a:rPr lang="en-US" sz="2200" b="1" dirty="0">
                <a:solidFill>
                  <a:schemeClr val="bg1"/>
                </a:solidFill>
              </a:rPr>
              <a:t>Epidemiology, and Health, Behavior &amp; Society </a:t>
            </a:r>
          </a:p>
        </p:txBody>
      </p:sp>
      <p:sp>
        <p:nvSpPr>
          <p:cNvPr id="3" name="Rectangle 2">
            <a:extLst>
              <a:ext uri="{FF2B5EF4-FFF2-40B4-BE49-F238E27FC236}">
                <a16:creationId xmlns:a16="http://schemas.microsoft.com/office/drawing/2014/main" id="{1F6A4330-C4DC-CF4E-B792-3182B5D25241}"/>
              </a:ext>
            </a:extLst>
          </p:cNvPr>
          <p:cNvSpPr/>
          <p:nvPr/>
        </p:nvSpPr>
        <p:spPr>
          <a:xfrm>
            <a:off x="633550" y="757458"/>
            <a:ext cx="7876899" cy="2305881"/>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3200" b="1" dirty="0">
              <a:solidFill>
                <a:schemeClr val="bg1"/>
              </a:solidFill>
            </a:endParaRPr>
          </a:p>
          <a:p>
            <a:pPr algn="ctr">
              <a:lnSpc>
                <a:spcPct val="90000"/>
              </a:lnSpc>
            </a:pPr>
            <a:r>
              <a:rPr lang="en-US" sz="3200" b="1" dirty="0">
                <a:solidFill>
                  <a:schemeClr val="bg1"/>
                </a:solidFill>
              </a:rPr>
              <a:t>COVID-19 vaccine confidence: How should we communicate to reduce vaccine hesitancy?</a:t>
            </a:r>
          </a:p>
          <a:p>
            <a:pPr algn="ctr">
              <a:lnSpc>
                <a:spcPct val="90000"/>
              </a:lnSpc>
            </a:pPr>
            <a:endParaRPr lang="en-US" sz="3200" b="1" dirty="0">
              <a:solidFill>
                <a:schemeClr val="bg1"/>
              </a:solidFill>
            </a:endParaRPr>
          </a:p>
        </p:txBody>
      </p:sp>
      <p:pic>
        <p:nvPicPr>
          <p:cNvPr id="5124" name="Picture 4">
            <a:extLst>
              <a:ext uri="{FF2B5EF4-FFF2-40B4-BE49-F238E27FC236}">
                <a16:creationId xmlns:a16="http://schemas.microsoft.com/office/drawing/2014/main" id="{BA25F3A0-0B35-C34B-BD20-1D52CECB7BC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2632" y="4932346"/>
            <a:ext cx="1446415" cy="1528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47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7FB2D8-29B6-FC40-8EA2-A52BDAAD4FE1}"/>
              </a:ext>
            </a:extLst>
          </p:cNvPr>
          <p:cNvSpPr>
            <a:spLocks noGrp="1"/>
          </p:cNvSpPr>
          <p:nvPr>
            <p:ph type="body" sz="quarter" idx="14"/>
          </p:nvPr>
        </p:nvSpPr>
        <p:spPr/>
        <p:txBody>
          <a:bodyPr/>
          <a:lstStyle/>
          <a:p>
            <a:r>
              <a:rPr lang="en-US" dirty="0"/>
              <a:t>Misinformation/Disinformation</a:t>
            </a:r>
          </a:p>
        </p:txBody>
      </p:sp>
      <p:sp>
        <p:nvSpPr>
          <p:cNvPr id="3" name="Text Placeholder 2">
            <a:extLst>
              <a:ext uri="{FF2B5EF4-FFF2-40B4-BE49-F238E27FC236}">
                <a16:creationId xmlns:a16="http://schemas.microsoft.com/office/drawing/2014/main" id="{46B93F22-7A8F-9E42-950A-3302E7A00AEB}"/>
              </a:ext>
            </a:extLst>
          </p:cNvPr>
          <p:cNvSpPr>
            <a:spLocks noGrp="1"/>
          </p:cNvSpPr>
          <p:nvPr>
            <p:ph type="body" sz="quarter" idx="12"/>
          </p:nvPr>
        </p:nvSpPr>
        <p:spPr>
          <a:xfrm>
            <a:off x="571500" y="1787507"/>
            <a:ext cx="8001000" cy="3749040"/>
          </a:xfrm>
        </p:spPr>
        <p:txBody>
          <a:bodyPr/>
          <a:lstStyle/>
          <a:p>
            <a:pPr marL="371475" indent="-285750">
              <a:spcAft>
                <a:spcPts val="450"/>
              </a:spcAft>
              <a:buSzPts val="1800"/>
              <a:buFont typeface="Arial" panose="020B0604020202020204" pitchFamily="34" charset="0"/>
              <a:buChar char="•"/>
            </a:pPr>
            <a:r>
              <a:rPr lang="en-US" dirty="0"/>
              <a:t>When people spread misinformation, they often believe the information they are sharing</a:t>
            </a:r>
          </a:p>
          <a:p>
            <a:pPr marL="371475" indent="-285750">
              <a:spcAft>
                <a:spcPts val="450"/>
              </a:spcAft>
              <a:buSzPts val="1800"/>
              <a:buFont typeface="Arial" panose="020B0604020202020204" pitchFamily="34" charset="0"/>
              <a:buChar char="•"/>
            </a:pPr>
            <a:r>
              <a:rPr lang="en-US" dirty="0"/>
              <a:t>Disinformation is crafted and disseminated with the intent to mislead others</a:t>
            </a:r>
          </a:p>
          <a:p>
            <a:pPr marL="371475" indent="-285750">
              <a:spcAft>
                <a:spcPts val="450"/>
              </a:spcAft>
              <a:buSzPts val="1800"/>
              <a:buFont typeface="Arial" panose="020B0604020202020204" pitchFamily="34" charset="0"/>
              <a:buChar char="•"/>
            </a:pPr>
            <a:r>
              <a:rPr lang="en-US" dirty="0"/>
              <a:t>Example: If a political leader claims that COVID-19 is no worse than the flu, despite knowing otherwise, that is </a:t>
            </a:r>
            <a:r>
              <a:rPr lang="en-US" i="1" dirty="0"/>
              <a:t>disinformation</a:t>
            </a:r>
            <a:r>
              <a:rPr lang="en-US" dirty="0"/>
              <a:t>. When an individual hears this, believes it, and then shares it, that is </a:t>
            </a:r>
            <a:r>
              <a:rPr lang="en-US" i="1" dirty="0"/>
              <a:t>misinformation.</a:t>
            </a:r>
            <a:endParaRPr lang="en-US" dirty="0"/>
          </a:p>
          <a:p>
            <a:endParaRPr lang="en-US" dirty="0"/>
          </a:p>
        </p:txBody>
      </p:sp>
      <p:sp>
        <p:nvSpPr>
          <p:cNvPr id="4" name="Footer Placeholder 3">
            <a:extLst>
              <a:ext uri="{FF2B5EF4-FFF2-40B4-BE49-F238E27FC236}">
                <a16:creationId xmlns:a16="http://schemas.microsoft.com/office/drawing/2014/main" id="{3D60C687-E00B-AE49-A7A4-0E8B372A09DC}"/>
              </a:ext>
            </a:extLst>
          </p:cNvPr>
          <p:cNvSpPr>
            <a:spLocks noGrp="1"/>
          </p:cNvSpPr>
          <p:nvPr>
            <p:ph type="ftr" sz="quarter" idx="3"/>
          </p:nvPr>
        </p:nvSpPr>
        <p:spPr/>
        <p:txBody>
          <a:bodyPr/>
          <a:lstStyle/>
          <a:p>
            <a:r>
              <a:rPr lang="en-US"/>
              <a:t>Johns Hopkins Bloomberg School of Public Health</a:t>
            </a:r>
            <a:endParaRPr lang="en-US" dirty="0"/>
          </a:p>
        </p:txBody>
      </p:sp>
      <p:pic>
        <p:nvPicPr>
          <p:cNvPr id="5" name="Google Shape;174;p36">
            <a:extLst>
              <a:ext uri="{FF2B5EF4-FFF2-40B4-BE49-F238E27FC236}">
                <a16:creationId xmlns:a16="http://schemas.microsoft.com/office/drawing/2014/main" id="{70A4F6BD-40D1-4648-B7DA-8511B3BC3C74}"/>
              </a:ext>
            </a:extLst>
          </p:cNvPr>
          <p:cNvPicPr preferRelativeResize="0"/>
          <p:nvPr/>
        </p:nvPicPr>
        <p:blipFill>
          <a:blip r:embed="rId2" cstate="screen">
            <a:extLst>
              <a:ext uri="{28A0092B-C50C-407E-A947-70E740481C1C}">
                <a14:useLocalDpi xmlns:a14="http://schemas.microsoft.com/office/drawing/2010/main"/>
              </a:ext>
            </a:extLst>
          </a:blip>
          <a:stretch>
            <a:fillRect/>
          </a:stretch>
        </p:blipFill>
        <p:spPr>
          <a:xfrm>
            <a:off x="2802999" y="4427843"/>
            <a:ext cx="3322966" cy="1486391"/>
          </a:xfrm>
          <a:prstGeom prst="rect">
            <a:avLst/>
          </a:prstGeom>
          <a:noFill/>
        </p:spPr>
      </p:pic>
    </p:spTree>
    <p:extLst>
      <p:ext uri="{BB962C8B-B14F-4D97-AF65-F5344CB8AC3E}">
        <p14:creationId xmlns:p14="http://schemas.microsoft.com/office/powerpoint/2010/main" val="1342785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8EFA5F-53E4-D146-8E6B-B7C6FE915342}"/>
              </a:ext>
            </a:extLst>
          </p:cNvPr>
          <p:cNvSpPr>
            <a:spLocks noGrp="1"/>
          </p:cNvSpPr>
          <p:nvPr>
            <p:ph type="body" sz="quarter" idx="14"/>
          </p:nvPr>
        </p:nvSpPr>
        <p:spPr/>
        <p:txBody>
          <a:bodyPr/>
          <a:lstStyle/>
          <a:p>
            <a:r>
              <a:rPr lang="en-US" dirty="0"/>
              <a:t>Misinformation &amp; myths</a:t>
            </a:r>
          </a:p>
        </p:txBody>
      </p:sp>
      <p:sp>
        <p:nvSpPr>
          <p:cNvPr id="4" name="Footer Placeholder 3">
            <a:extLst>
              <a:ext uri="{FF2B5EF4-FFF2-40B4-BE49-F238E27FC236}">
                <a16:creationId xmlns:a16="http://schemas.microsoft.com/office/drawing/2014/main" id="{0889287D-ABF3-CF4F-AA63-F47ED90CDA34}"/>
              </a:ext>
            </a:extLst>
          </p:cNvPr>
          <p:cNvSpPr>
            <a:spLocks noGrp="1"/>
          </p:cNvSpPr>
          <p:nvPr>
            <p:ph type="ftr" sz="quarter" idx="3"/>
          </p:nvPr>
        </p:nvSpPr>
        <p:spPr/>
        <p:txBody>
          <a:bodyPr/>
          <a:lstStyle/>
          <a:p>
            <a:r>
              <a:rPr lang="en-US"/>
              <a:t>Johns Hopkins Bloomberg School of Public Health</a:t>
            </a:r>
            <a:endParaRPr lang="en-US" dirty="0"/>
          </a:p>
        </p:txBody>
      </p:sp>
      <p:pic>
        <p:nvPicPr>
          <p:cNvPr id="1026" name="Picture 2">
            <a:extLst>
              <a:ext uri="{FF2B5EF4-FFF2-40B4-BE49-F238E27FC236}">
                <a16:creationId xmlns:a16="http://schemas.microsoft.com/office/drawing/2014/main" id="{95F81D98-BAA7-894F-BB37-E880CDC6A2C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85348" y="1405329"/>
            <a:ext cx="5998817" cy="4969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507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2EC9C6-88DD-4B43-A451-816087828544}"/>
              </a:ext>
            </a:extLst>
          </p:cNvPr>
          <p:cNvSpPr>
            <a:spLocks noGrp="1"/>
          </p:cNvSpPr>
          <p:nvPr>
            <p:ph type="body" sz="quarter" idx="14"/>
          </p:nvPr>
        </p:nvSpPr>
        <p:spPr/>
        <p:txBody>
          <a:bodyPr/>
          <a:lstStyle/>
          <a:p>
            <a:r>
              <a:rPr lang="en-US" dirty="0"/>
              <a:t>Pandemic + overload of information = </a:t>
            </a:r>
            <a:r>
              <a:rPr lang="en-US" dirty="0" err="1"/>
              <a:t>infodemic</a:t>
            </a:r>
            <a:endParaRPr lang="en-US" dirty="0"/>
          </a:p>
        </p:txBody>
      </p:sp>
      <p:sp>
        <p:nvSpPr>
          <p:cNvPr id="3" name="Text Placeholder 2">
            <a:extLst>
              <a:ext uri="{FF2B5EF4-FFF2-40B4-BE49-F238E27FC236}">
                <a16:creationId xmlns:a16="http://schemas.microsoft.com/office/drawing/2014/main" id="{6389E4DF-B886-9D45-855E-FA3F679EE44D}"/>
              </a:ext>
            </a:extLst>
          </p:cNvPr>
          <p:cNvSpPr>
            <a:spLocks noGrp="1"/>
          </p:cNvSpPr>
          <p:nvPr>
            <p:ph type="body" sz="quarter" idx="12"/>
          </p:nvPr>
        </p:nvSpPr>
        <p:spPr>
          <a:xfrm>
            <a:off x="566928" y="2176272"/>
            <a:ext cx="3925559" cy="3749040"/>
          </a:xfrm>
        </p:spPr>
        <p:txBody>
          <a:bodyPr/>
          <a:lstStyle/>
          <a:p>
            <a:pPr marL="457200" indent="-368300">
              <a:buClr>
                <a:srgbClr val="FFFFFF"/>
              </a:buClr>
              <a:buSzPts val="2200"/>
              <a:buFont typeface="Arial" panose="020B0604020202020204" pitchFamily="34" charset="0"/>
              <a:buChar char="•"/>
            </a:pPr>
            <a:r>
              <a:rPr lang="en-US" dirty="0">
                <a:solidFill>
                  <a:schemeClr val="bg1"/>
                </a:solidFill>
              </a:rPr>
              <a:t>Public health measures have been accompanied by a massive flow of COVID-19 information, misinformation, and disinformation</a:t>
            </a:r>
          </a:p>
          <a:p>
            <a:pPr marL="457200" indent="-368300">
              <a:buClr>
                <a:srgbClr val="FFFFFF"/>
              </a:buClr>
              <a:buSzPts val="2200"/>
              <a:buFont typeface="Arial" panose="020B0604020202020204" pitchFamily="34" charset="0"/>
              <a:buChar char="•"/>
            </a:pPr>
            <a:r>
              <a:rPr lang="en-US" dirty="0">
                <a:solidFill>
                  <a:schemeClr val="bg1"/>
                </a:solidFill>
              </a:rPr>
              <a:t>We are concurrently inundated with a global epidemic of misinformation, or an </a:t>
            </a:r>
            <a:r>
              <a:rPr lang="en-US" dirty="0" err="1">
                <a:solidFill>
                  <a:schemeClr val="bg1"/>
                </a:solidFill>
              </a:rPr>
              <a:t>infodemic</a:t>
            </a:r>
            <a:r>
              <a:rPr lang="en-US" dirty="0">
                <a:solidFill>
                  <a:schemeClr val="bg1"/>
                </a:solidFill>
              </a:rPr>
              <a:t>, primarily being spread through social media </a:t>
            </a:r>
          </a:p>
          <a:p>
            <a:pPr marL="457200">
              <a:spcBef>
                <a:spcPts val="1600"/>
              </a:spcBef>
            </a:pPr>
            <a:endParaRPr lang="en-US" sz="1050" i="1" dirty="0">
              <a:solidFill>
                <a:schemeClr val="bg1"/>
              </a:solidFill>
            </a:endParaRPr>
          </a:p>
          <a:p>
            <a:endParaRPr lang="en-US" dirty="0"/>
          </a:p>
        </p:txBody>
      </p:sp>
      <p:sp>
        <p:nvSpPr>
          <p:cNvPr id="4" name="Footer Placeholder 3">
            <a:extLst>
              <a:ext uri="{FF2B5EF4-FFF2-40B4-BE49-F238E27FC236}">
                <a16:creationId xmlns:a16="http://schemas.microsoft.com/office/drawing/2014/main" id="{31159641-271D-5E49-B54E-62200FFC5913}"/>
              </a:ext>
            </a:extLst>
          </p:cNvPr>
          <p:cNvSpPr>
            <a:spLocks noGrp="1"/>
          </p:cNvSpPr>
          <p:nvPr>
            <p:ph type="ftr" sz="quarter" idx="3"/>
          </p:nvPr>
        </p:nvSpPr>
        <p:spPr/>
        <p:txBody>
          <a:bodyPr/>
          <a:lstStyle/>
          <a:p>
            <a:r>
              <a:rPr lang="en-US"/>
              <a:t>Johns Hopkins Bloomberg School of Public Health</a:t>
            </a:r>
            <a:endParaRPr lang="en-US" dirty="0"/>
          </a:p>
        </p:txBody>
      </p:sp>
      <p:pic>
        <p:nvPicPr>
          <p:cNvPr id="5" name="Picture 2" descr="Information Contagion: The Infectious Nature of Misinformation in a Pandemic">
            <a:extLst>
              <a:ext uri="{FF2B5EF4-FFF2-40B4-BE49-F238E27FC236}">
                <a16:creationId xmlns:a16="http://schemas.microsoft.com/office/drawing/2014/main" id="{142C983C-DF43-0145-B85F-ECB22FC3713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69700" y="2409174"/>
            <a:ext cx="4005943" cy="22533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33D373A-8AEE-3343-A058-ACECCC3380BA}"/>
              </a:ext>
            </a:extLst>
          </p:cNvPr>
          <p:cNvSpPr/>
          <p:nvPr/>
        </p:nvSpPr>
        <p:spPr>
          <a:xfrm>
            <a:off x="0" y="6125034"/>
            <a:ext cx="9064487" cy="461665"/>
          </a:xfrm>
          <a:prstGeom prst="rect">
            <a:avLst/>
          </a:prstGeom>
        </p:spPr>
        <p:txBody>
          <a:bodyPr wrap="square">
            <a:spAutoFit/>
          </a:bodyPr>
          <a:lstStyle/>
          <a:p>
            <a:r>
              <a:rPr lang="en-US" sz="1200" dirty="0">
                <a:solidFill>
                  <a:schemeClr val="bg1"/>
                </a:solidFill>
                <a:latin typeface="+mj-lt"/>
              </a:rPr>
              <a:t>Limaye, R. J., Sauer, M., Ali, J., Bernstein, J., Wahl, B., Barnhill, A., &amp; </a:t>
            </a:r>
            <a:r>
              <a:rPr lang="en-US" sz="1200" dirty="0" err="1">
                <a:solidFill>
                  <a:schemeClr val="bg1"/>
                </a:solidFill>
                <a:latin typeface="+mj-lt"/>
              </a:rPr>
              <a:t>Labrique</a:t>
            </a:r>
            <a:r>
              <a:rPr lang="en-US" sz="1200" dirty="0">
                <a:solidFill>
                  <a:schemeClr val="bg1"/>
                </a:solidFill>
                <a:latin typeface="+mj-lt"/>
              </a:rPr>
              <a:t>, A. (2020). Building trust while influencing online COVID-19 content in the social media world. </a:t>
            </a:r>
            <a:r>
              <a:rPr lang="en-US" sz="1200" i="1" dirty="0">
                <a:solidFill>
                  <a:schemeClr val="bg1"/>
                </a:solidFill>
                <a:latin typeface="+mj-lt"/>
              </a:rPr>
              <a:t>The Lancet Digital Health</a:t>
            </a:r>
            <a:r>
              <a:rPr lang="en-US" sz="1200" dirty="0">
                <a:solidFill>
                  <a:schemeClr val="bg1"/>
                </a:solidFill>
                <a:latin typeface="+mj-lt"/>
              </a:rPr>
              <a:t>, </a:t>
            </a:r>
            <a:r>
              <a:rPr lang="en-US" sz="1200" i="1" dirty="0">
                <a:solidFill>
                  <a:schemeClr val="bg1"/>
                </a:solidFill>
                <a:latin typeface="+mj-lt"/>
              </a:rPr>
              <a:t>2</a:t>
            </a:r>
            <a:r>
              <a:rPr lang="en-US" sz="1200" dirty="0">
                <a:solidFill>
                  <a:schemeClr val="bg1"/>
                </a:solidFill>
                <a:latin typeface="+mj-lt"/>
              </a:rPr>
              <a:t>(6), e277-e278.</a:t>
            </a:r>
          </a:p>
        </p:txBody>
      </p:sp>
    </p:spTree>
    <p:extLst>
      <p:ext uri="{BB962C8B-B14F-4D97-AF65-F5344CB8AC3E}">
        <p14:creationId xmlns:p14="http://schemas.microsoft.com/office/powerpoint/2010/main" val="951664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9E9D7D8-CD9F-334E-8753-6F3AF2FCAA62}"/>
              </a:ext>
            </a:extLst>
          </p:cNvPr>
          <p:cNvSpPr>
            <a:spLocks noGrp="1"/>
          </p:cNvSpPr>
          <p:nvPr>
            <p:ph type="body" sz="quarter" idx="14"/>
          </p:nvPr>
        </p:nvSpPr>
        <p:spPr/>
        <p:txBody>
          <a:bodyPr/>
          <a:lstStyle/>
          <a:p>
            <a:r>
              <a:rPr lang="en-US" dirty="0"/>
              <a:t>Polarization of attitudes</a:t>
            </a:r>
          </a:p>
        </p:txBody>
      </p:sp>
      <p:sp>
        <p:nvSpPr>
          <p:cNvPr id="4" name="Footer Placeholder 3">
            <a:extLst>
              <a:ext uri="{FF2B5EF4-FFF2-40B4-BE49-F238E27FC236}">
                <a16:creationId xmlns:a16="http://schemas.microsoft.com/office/drawing/2014/main" id="{81EF9525-C364-184A-942D-BC3337F2FEB6}"/>
              </a:ext>
            </a:extLst>
          </p:cNvPr>
          <p:cNvSpPr>
            <a:spLocks noGrp="1"/>
          </p:cNvSpPr>
          <p:nvPr>
            <p:ph type="ftr" sz="quarter" idx="3"/>
          </p:nvPr>
        </p:nvSpPr>
        <p:spPr/>
        <p:txBody>
          <a:bodyPr/>
          <a:lstStyle/>
          <a:p>
            <a:r>
              <a:rPr lang="en-US"/>
              <a:t>Johns Hopkins Bloomberg School of Public Health</a:t>
            </a:r>
            <a:endParaRPr lang="en-US" dirty="0"/>
          </a:p>
        </p:txBody>
      </p:sp>
      <p:pic>
        <p:nvPicPr>
          <p:cNvPr id="5" name="Google Shape;183;p37">
            <a:extLst>
              <a:ext uri="{FF2B5EF4-FFF2-40B4-BE49-F238E27FC236}">
                <a16:creationId xmlns:a16="http://schemas.microsoft.com/office/drawing/2014/main" id="{2C986157-5513-F441-A155-96BEEA990C39}"/>
              </a:ext>
            </a:extLst>
          </p:cNvPr>
          <p:cNvPicPr preferRelativeResize="0"/>
          <p:nvPr/>
        </p:nvPicPr>
        <p:blipFill rotWithShape="1">
          <a:blip r:embed="rId2" cstate="screen">
            <a:extLst>
              <a:ext uri="{28A0092B-C50C-407E-A947-70E740481C1C}">
                <a14:useLocalDpi xmlns:a14="http://schemas.microsoft.com/office/drawing/2010/main"/>
              </a:ext>
            </a:extLst>
          </a:blip>
          <a:srcRect/>
          <a:stretch/>
        </p:blipFill>
        <p:spPr>
          <a:xfrm>
            <a:off x="2395331" y="1719072"/>
            <a:ext cx="4646176" cy="3926354"/>
          </a:xfrm>
          <a:prstGeom prst="rect">
            <a:avLst/>
          </a:prstGeom>
          <a:noFill/>
        </p:spPr>
      </p:pic>
      <p:sp>
        <p:nvSpPr>
          <p:cNvPr id="2" name="Rectangle 1">
            <a:extLst>
              <a:ext uri="{FF2B5EF4-FFF2-40B4-BE49-F238E27FC236}">
                <a16:creationId xmlns:a16="http://schemas.microsoft.com/office/drawing/2014/main" id="{99142257-59E1-8543-9915-D80FDD41114C}"/>
              </a:ext>
            </a:extLst>
          </p:cNvPr>
          <p:cNvSpPr/>
          <p:nvPr/>
        </p:nvSpPr>
        <p:spPr>
          <a:xfrm>
            <a:off x="19877" y="6110625"/>
            <a:ext cx="9054548" cy="461665"/>
          </a:xfrm>
          <a:prstGeom prst="rect">
            <a:avLst/>
          </a:prstGeom>
        </p:spPr>
        <p:txBody>
          <a:bodyPr wrap="square">
            <a:spAutoFit/>
          </a:bodyPr>
          <a:lstStyle/>
          <a:p>
            <a:r>
              <a:rPr lang="en-US" sz="1200" dirty="0">
                <a:solidFill>
                  <a:schemeClr val="bg1"/>
                </a:solidFill>
                <a:latin typeface="+mj-lt"/>
              </a:rPr>
              <a:t>Schmidt, A. L., </a:t>
            </a:r>
            <a:r>
              <a:rPr lang="en-US" sz="1200" dirty="0" err="1">
                <a:solidFill>
                  <a:schemeClr val="bg1"/>
                </a:solidFill>
                <a:latin typeface="+mj-lt"/>
              </a:rPr>
              <a:t>Zollo</a:t>
            </a:r>
            <a:r>
              <a:rPr lang="en-US" sz="1200" dirty="0">
                <a:solidFill>
                  <a:schemeClr val="bg1"/>
                </a:solidFill>
                <a:latin typeface="+mj-lt"/>
              </a:rPr>
              <a:t>, F., Scala, A., </a:t>
            </a:r>
            <a:r>
              <a:rPr lang="en-US" sz="1200" dirty="0" err="1">
                <a:solidFill>
                  <a:schemeClr val="bg1"/>
                </a:solidFill>
                <a:latin typeface="+mj-lt"/>
              </a:rPr>
              <a:t>Betsch</a:t>
            </a:r>
            <a:r>
              <a:rPr lang="en-US" sz="1200" dirty="0">
                <a:solidFill>
                  <a:schemeClr val="bg1"/>
                </a:solidFill>
                <a:latin typeface="+mj-lt"/>
              </a:rPr>
              <a:t>, C., &amp; </a:t>
            </a:r>
            <a:r>
              <a:rPr lang="en-US" sz="1200" dirty="0" err="1">
                <a:solidFill>
                  <a:schemeClr val="bg1"/>
                </a:solidFill>
                <a:latin typeface="+mj-lt"/>
              </a:rPr>
              <a:t>Quattrociocchi</a:t>
            </a:r>
            <a:r>
              <a:rPr lang="en-US" sz="1200" dirty="0">
                <a:solidFill>
                  <a:schemeClr val="bg1"/>
                </a:solidFill>
                <a:latin typeface="+mj-lt"/>
              </a:rPr>
              <a:t>, W. (2018). Polarization of the vaccination debate on Facebook. </a:t>
            </a:r>
            <a:r>
              <a:rPr lang="en-US" sz="1200" i="1" dirty="0">
                <a:solidFill>
                  <a:schemeClr val="bg1"/>
                </a:solidFill>
                <a:latin typeface="+mj-lt"/>
              </a:rPr>
              <a:t>Vaccine</a:t>
            </a:r>
            <a:r>
              <a:rPr lang="en-US" sz="1200" dirty="0">
                <a:solidFill>
                  <a:schemeClr val="bg1"/>
                </a:solidFill>
                <a:latin typeface="+mj-lt"/>
              </a:rPr>
              <a:t>, </a:t>
            </a:r>
            <a:r>
              <a:rPr lang="en-US" sz="1200" i="1" dirty="0">
                <a:solidFill>
                  <a:schemeClr val="bg1"/>
                </a:solidFill>
                <a:latin typeface="+mj-lt"/>
              </a:rPr>
              <a:t>36</a:t>
            </a:r>
            <a:r>
              <a:rPr lang="en-US" sz="1200" dirty="0">
                <a:solidFill>
                  <a:schemeClr val="bg1"/>
                </a:solidFill>
                <a:latin typeface="+mj-lt"/>
              </a:rPr>
              <a:t>(25), 3606-3612.</a:t>
            </a:r>
          </a:p>
        </p:txBody>
      </p:sp>
    </p:spTree>
    <p:extLst>
      <p:ext uri="{BB962C8B-B14F-4D97-AF65-F5344CB8AC3E}">
        <p14:creationId xmlns:p14="http://schemas.microsoft.com/office/powerpoint/2010/main" val="3909090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5B67322-75A9-6E4C-8382-984B37854796}"/>
              </a:ext>
            </a:extLst>
          </p:cNvPr>
          <p:cNvSpPr>
            <a:spLocks noGrp="1"/>
          </p:cNvSpPr>
          <p:nvPr>
            <p:ph type="ftr" sz="quarter" idx="3"/>
          </p:nvPr>
        </p:nvSpPr>
        <p:spPr/>
        <p:txBody>
          <a:bodyPr/>
          <a:lstStyle/>
          <a:p>
            <a:r>
              <a:rPr lang="en-US"/>
              <a:t>Johns Hopkins Bloomberg School of Public Health</a:t>
            </a:r>
            <a:endParaRPr lang="en-US" dirty="0"/>
          </a:p>
        </p:txBody>
      </p:sp>
      <p:pic>
        <p:nvPicPr>
          <p:cNvPr id="5" name="Picture 4">
            <a:extLst>
              <a:ext uri="{FF2B5EF4-FFF2-40B4-BE49-F238E27FC236}">
                <a16:creationId xmlns:a16="http://schemas.microsoft.com/office/drawing/2014/main" id="{4631C008-86EA-BB46-9500-2D90C56A35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7638" y="8509"/>
            <a:ext cx="6148724" cy="6858000"/>
          </a:xfrm>
          <a:prstGeom prst="rect">
            <a:avLst/>
          </a:prstGeom>
        </p:spPr>
      </p:pic>
    </p:spTree>
    <p:extLst>
      <p:ext uri="{BB962C8B-B14F-4D97-AF65-F5344CB8AC3E}">
        <p14:creationId xmlns:p14="http://schemas.microsoft.com/office/powerpoint/2010/main" val="2275666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5E53E6-5CCE-0C4D-A50A-CF28688D736A}"/>
              </a:ext>
            </a:extLst>
          </p:cNvPr>
          <p:cNvSpPr>
            <a:spLocks noGrp="1"/>
          </p:cNvSpPr>
          <p:nvPr>
            <p:ph type="body" sz="quarter" idx="10"/>
          </p:nvPr>
        </p:nvSpPr>
        <p:spPr>
          <a:xfrm>
            <a:off x="1212351" y="2606259"/>
            <a:ext cx="6698750" cy="873778"/>
          </a:xfrm>
        </p:spPr>
        <p:txBody>
          <a:bodyPr/>
          <a:lstStyle/>
          <a:p>
            <a:pPr>
              <a:lnSpc>
                <a:spcPct val="90000"/>
              </a:lnSpc>
              <a:spcBef>
                <a:spcPts val="0"/>
              </a:spcBef>
            </a:pPr>
            <a:r>
              <a:rPr lang="en-US" sz="2800" dirty="0"/>
              <a:t>What evidence-based approaches should providers use </a:t>
            </a:r>
          </a:p>
          <a:p>
            <a:pPr>
              <a:lnSpc>
                <a:spcPct val="90000"/>
              </a:lnSpc>
              <a:spcBef>
                <a:spcPts val="0"/>
              </a:spcBef>
            </a:pPr>
            <a:r>
              <a:rPr lang="en-US" sz="2800" dirty="0"/>
              <a:t>to reduce hesitancy?</a:t>
            </a:r>
          </a:p>
        </p:txBody>
      </p:sp>
    </p:spTree>
    <p:extLst>
      <p:ext uri="{BB962C8B-B14F-4D97-AF65-F5344CB8AC3E}">
        <p14:creationId xmlns:p14="http://schemas.microsoft.com/office/powerpoint/2010/main" val="2376556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202CD6-D744-E849-A315-76FC4C95D688}"/>
              </a:ext>
            </a:extLst>
          </p:cNvPr>
          <p:cNvSpPr>
            <a:spLocks noGrp="1"/>
          </p:cNvSpPr>
          <p:nvPr>
            <p:ph type="body" sz="quarter" idx="12"/>
          </p:nvPr>
        </p:nvSpPr>
        <p:spPr>
          <a:xfrm>
            <a:off x="566928" y="1639559"/>
            <a:ext cx="4005072" cy="3749040"/>
          </a:xfrm>
        </p:spPr>
        <p:txBody>
          <a:bodyPr/>
          <a:lstStyle/>
          <a:p>
            <a:r>
              <a:rPr lang="en-US" sz="2800" dirty="0">
                <a:solidFill>
                  <a:schemeClr val="bg1"/>
                </a:solidFill>
              </a:rPr>
              <a:t>Although trust in health care providers has been declining, health care providers remain the most trusted advisor and influencer of health decisions, including vaccine decisions.</a:t>
            </a:r>
          </a:p>
          <a:p>
            <a:endParaRPr lang="en-US" dirty="0"/>
          </a:p>
        </p:txBody>
      </p:sp>
      <p:pic>
        <p:nvPicPr>
          <p:cNvPr id="5" name="Picture 4">
            <a:extLst>
              <a:ext uri="{FF2B5EF4-FFF2-40B4-BE49-F238E27FC236}">
                <a16:creationId xmlns:a16="http://schemas.microsoft.com/office/drawing/2014/main" id="{5DFEA44B-3CFD-6841-9B46-CF32958EED80}"/>
              </a:ext>
            </a:extLst>
          </p:cNvPr>
          <p:cNvPicPr>
            <a:picLocks noChangeAspect="1"/>
          </p:cNvPicPr>
          <p:nvPr/>
        </p:nvPicPr>
        <p:blipFill>
          <a:blip r:embed="rId2"/>
          <a:stretch>
            <a:fillRect/>
          </a:stretch>
        </p:blipFill>
        <p:spPr>
          <a:xfrm>
            <a:off x="4952133" y="2176272"/>
            <a:ext cx="3736024" cy="2988820"/>
          </a:xfrm>
          <a:prstGeom prst="rect">
            <a:avLst/>
          </a:prstGeom>
        </p:spPr>
      </p:pic>
    </p:spTree>
    <p:extLst>
      <p:ext uri="{BB962C8B-B14F-4D97-AF65-F5344CB8AC3E}">
        <p14:creationId xmlns:p14="http://schemas.microsoft.com/office/powerpoint/2010/main" val="2979328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BC6FF1E-DB14-5542-8CFF-A4FB7E5D6132}"/>
              </a:ext>
            </a:extLst>
          </p:cNvPr>
          <p:cNvSpPr>
            <a:spLocks noGrp="1"/>
          </p:cNvSpPr>
          <p:nvPr>
            <p:ph type="body" sz="quarter" idx="14"/>
          </p:nvPr>
        </p:nvSpPr>
        <p:spPr/>
        <p:txBody>
          <a:bodyPr/>
          <a:lstStyle/>
          <a:p>
            <a:r>
              <a:rPr lang="en-US" dirty="0"/>
              <a:t>Giving a strong and personalized recommendation </a:t>
            </a:r>
          </a:p>
        </p:txBody>
      </p:sp>
      <p:sp>
        <p:nvSpPr>
          <p:cNvPr id="3" name="Text Placeholder 2">
            <a:extLst>
              <a:ext uri="{FF2B5EF4-FFF2-40B4-BE49-F238E27FC236}">
                <a16:creationId xmlns:a16="http://schemas.microsoft.com/office/drawing/2014/main" id="{011D85C6-565A-2045-9A6D-088A98DE63D0}"/>
              </a:ext>
            </a:extLst>
          </p:cNvPr>
          <p:cNvSpPr>
            <a:spLocks noGrp="1"/>
          </p:cNvSpPr>
          <p:nvPr>
            <p:ph type="body" sz="quarter" idx="12"/>
          </p:nvPr>
        </p:nvSpPr>
        <p:spPr/>
        <p:txBody>
          <a:bodyPr/>
          <a:lstStyle/>
          <a:p>
            <a:r>
              <a:rPr lang="en-US" sz="2400" dirty="0"/>
              <a:t>A strong recommendation includes:</a:t>
            </a:r>
          </a:p>
          <a:p>
            <a:pPr marL="285750" indent="-285750">
              <a:buFont typeface="Arial" panose="020B0604020202020204" pitchFamily="34" charset="0"/>
              <a:buChar char="•"/>
            </a:pPr>
            <a:r>
              <a:rPr lang="en-US" sz="2400" dirty="0"/>
              <a:t>communication related to the importance of the vaccine</a:t>
            </a:r>
          </a:p>
          <a:p>
            <a:pPr marL="285750" indent="-285750">
              <a:buFont typeface="Arial" panose="020B0604020202020204" pitchFamily="34" charset="0"/>
              <a:buChar char="•"/>
            </a:pPr>
            <a:r>
              <a:rPr lang="en-US" sz="2400" dirty="0"/>
              <a:t>encouraging same-day vaccination</a:t>
            </a:r>
          </a:p>
          <a:p>
            <a:pPr marL="285750" indent="-285750">
              <a:buFont typeface="Arial" panose="020B0604020202020204" pitchFamily="34" charset="0"/>
              <a:buChar char="•"/>
            </a:pPr>
            <a:r>
              <a:rPr lang="en-US" sz="2400" dirty="0"/>
              <a:t>timeliness, strength of recommendation, and consistency</a:t>
            </a:r>
          </a:p>
          <a:p>
            <a:pPr marL="285750" indent="-285750">
              <a:buFont typeface="Arial" panose="020B0604020202020204" pitchFamily="34" charset="0"/>
              <a:buChar char="•"/>
            </a:pPr>
            <a:r>
              <a:rPr lang="en-US" sz="2400" dirty="0"/>
              <a:t>provider discusses his/her own decision-making process regarding adult/childhood vaccines </a:t>
            </a:r>
          </a:p>
        </p:txBody>
      </p:sp>
      <p:sp>
        <p:nvSpPr>
          <p:cNvPr id="5" name="Rectangle 4">
            <a:extLst>
              <a:ext uri="{FF2B5EF4-FFF2-40B4-BE49-F238E27FC236}">
                <a16:creationId xmlns:a16="http://schemas.microsoft.com/office/drawing/2014/main" id="{9AECDCC3-6F12-1749-B11F-DECC566B3712}"/>
              </a:ext>
            </a:extLst>
          </p:cNvPr>
          <p:cNvSpPr/>
          <p:nvPr/>
        </p:nvSpPr>
        <p:spPr>
          <a:xfrm>
            <a:off x="-4572" y="6030575"/>
            <a:ext cx="9144000" cy="461665"/>
          </a:xfrm>
          <a:prstGeom prst="rect">
            <a:avLst/>
          </a:prstGeom>
        </p:spPr>
        <p:txBody>
          <a:bodyPr wrap="square">
            <a:spAutoFit/>
          </a:bodyPr>
          <a:lstStyle/>
          <a:p>
            <a:r>
              <a:rPr lang="en-US" sz="1200" dirty="0">
                <a:solidFill>
                  <a:schemeClr val="bg1"/>
                </a:solidFill>
                <a:latin typeface="Arial" panose="020B0604020202020204" pitchFamily="34" charset="0"/>
              </a:rPr>
              <a:t>Limaye, R. J., Opel, D. J., Dempsey, A., Ellingson, M., Spina, C., Omer, S. B., ... &amp; Leary, S. O. (2021). Communicating With Vaccine-Hesitant Parents: A Narrative Review. </a:t>
            </a:r>
            <a:r>
              <a:rPr lang="en-US" sz="1200" i="1" dirty="0">
                <a:solidFill>
                  <a:schemeClr val="bg1"/>
                </a:solidFill>
                <a:latin typeface="Arial" panose="020B0604020202020204" pitchFamily="34" charset="0"/>
              </a:rPr>
              <a:t>Academic pediatrics</a:t>
            </a:r>
            <a:r>
              <a:rPr lang="en-US" sz="1200" dirty="0">
                <a:solidFill>
                  <a:schemeClr val="bg1"/>
                </a:solidFill>
                <a:latin typeface="Arial" panose="020B0604020202020204" pitchFamily="34" charset="0"/>
              </a:rPr>
              <a:t>, </a:t>
            </a:r>
            <a:r>
              <a:rPr lang="en-US" sz="1200" i="1" dirty="0">
                <a:solidFill>
                  <a:schemeClr val="bg1"/>
                </a:solidFill>
                <a:latin typeface="Arial" panose="020B0604020202020204" pitchFamily="34" charset="0"/>
              </a:rPr>
              <a:t>21</a:t>
            </a:r>
            <a:r>
              <a:rPr lang="en-US" sz="1200" dirty="0">
                <a:solidFill>
                  <a:schemeClr val="bg1"/>
                </a:solidFill>
                <a:latin typeface="Arial" panose="020B0604020202020204" pitchFamily="34" charset="0"/>
              </a:rPr>
              <a:t>(4), S24-S29.</a:t>
            </a:r>
            <a:endParaRPr lang="en-US" sz="1200" dirty="0">
              <a:solidFill>
                <a:schemeClr val="bg1"/>
              </a:solidFill>
            </a:endParaRPr>
          </a:p>
        </p:txBody>
      </p:sp>
    </p:spTree>
    <p:extLst>
      <p:ext uri="{BB962C8B-B14F-4D97-AF65-F5344CB8AC3E}">
        <p14:creationId xmlns:p14="http://schemas.microsoft.com/office/powerpoint/2010/main" val="3836729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BC6FF1E-DB14-5542-8CFF-A4FB7E5D6132}"/>
              </a:ext>
            </a:extLst>
          </p:cNvPr>
          <p:cNvSpPr>
            <a:spLocks noGrp="1"/>
          </p:cNvSpPr>
          <p:nvPr>
            <p:ph type="body" sz="quarter" idx="14"/>
          </p:nvPr>
        </p:nvSpPr>
        <p:spPr>
          <a:xfrm>
            <a:off x="576261" y="365760"/>
            <a:ext cx="8444449" cy="912813"/>
          </a:xfrm>
        </p:spPr>
        <p:txBody>
          <a:bodyPr/>
          <a:lstStyle/>
          <a:p>
            <a:r>
              <a:rPr lang="en-US" dirty="0"/>
              <a:t>Using presumptive format to initiate the vaccine conversation</a:t>
            </a:r>
          </a:p>
        </p:txBody>
      </p:sp>
      <p:sp>
        <p:nvSpPr>
          <p:cNvPr id="3" name="Text Placeholder 2">
            <a:extLst>
              <a:ext uri="{FF2B5EF4-FFF2-40B4-BE49-F238E27FC236}">
                <a16:creationId xmlns:a16="http://schemas.microsoft.com/office/drawing/2014/main" id="{011D85C6-565A-2045-9A6D-088A98DE63D0}"/>
              </a:ext>
            </a:extLst>
          </p:cNvPr>
          <p:cNvSpPr>
            <a:spLocks noGrp="1"/>
          </p:cNvSpPr>
          <p:nvPr>
            <p:ph type="body" sz="quarter" idx="12"/>
          </p:nvPr>
        </p:nvSpPr>
        <p:spPr/>
        <p:txBody>
          <a:bodyPr/>
          <a:lstStyle/>
          <a:p>
            <a:pPr marL="285750" indent="-285750">
              <a:buFont typeface="Arial" panose="020B0604020202020204" pitchFamily="34" charset="0"/>
              <a:buChar char="•"/>
            </a:pPr>
            <a:r>
              <a:rPr lang="en-US" sz="2400" dirty="0"/>
              <a:t>This format linguistically presupposes that the person will vaccinate (</a:t>
            </a:r>
            <a:r>
              <a:rPr lang="en-US" sz="2400" dirty="0" err="1"/>
              <a:t>eg</a:t>
            </a:r>
            <a:r>
              <a:rPr lang="en-US" sz="2400" dirty="0"/>
              <a:t>, "So she's due for several vaccines today") and therefore frames vaccination as the default, or normative behavior</a:t>
            </a:r>
          </a:p>
        </p:txBody>
      </p:sp>
      <p:sp>
        <p:nvSpPr>
          <p:cNvPr id="5" name="Text Placeholder 3">
            <a:extLst>
              <a:ext uri="{FF2B5EF4-FFF2-40B4-BE49-F238E27FC236}">
                <a16:creationId xmlns:a16="http://schemas.microsoft.com/office/drawing/2014/main" id="{31161A13-8329-7141-B285-77FD7295652A}"/>
              </a:ext>
            </a:extLst>
          </p:cNvPr>
          <p:cNvSpPr txBox="1">
            <a:spLocks/>
          </p:cNvSpPr>
          <p:nvPr/>
        </p:nvSpPr>
        <p:spPr>
          <a:xfrm>
            <a:off x="728661" y="518160"/>
            <a:ext cx="8444449" cy="912813"/>
          </a:xfrm>
          <a:prstGeom prst="rect">
            <a:avLst/>
          </a:prstGeom>
        </p:spPr>
        <p:txBody>
          <a:bodyPr vert="horz"/>
          <a:lstStyle>
            <a:lvl1pPr marL="342900" indent="-342900" algn="l" defTabSz="457200" rtl="0" eaLnBrk="1" latinLnBrk="0" hangingPunct="1">
              <a:spcBef>
                <a:spcPct val="20000"/>
              </a:spcBef>
              <a:buFont typeface="Arial"/>
              <a:buNone/>
              <a:defRPr sz="4400" b="0" i="0" kern="1200" spc="450">
                <a:solidFill>
                  <a:schemeClr val="bg1"/>
                </a:solidFill>
                <a:latin typeface="TitlingGothicFB Comp Medium"/>
                <a:ea typeface="+mn-ea"/>
                <a:cs typeface="TitlingGothicFB Comp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6" name="Text Placeholder 3">
            <a:extLst>
              <a:ext uri="{FF2B5EF4-FFF2-40B4-BE49-F238E27FC236}">
                <a16:creationId xmlns:a16="http://schemas.microsoft.com/office/drawing/2014/main" id="{424CE805-B58B-024E-B2CE-74E1D0848BE1}"/>
              </a:ext>
            </a:extLst>
          </p:cNvPr>
          <p:cNvSpPr txBox="1">
            <a:spLocks/>
          </p:cNvSpPr>
          <p:nvPr/>
        </p:nvSpPr>
        <p:spPr>
          <a:xfrm>
            <a:off x="881061" y="670560"/>
            <a:ext cx="8444449" cy="912813"/>
          </a:xfrm>
          <a:prstGeom prst="rect">
            <a:avLst/>
          </a:prstGeom>
        </p:spPr>
        <p:txBody>
          <a:bodyPr vert="horz"/>
          <a:lstStyle>
            <a:lvl1pPr marL="342900" indent="-342900" algn="l" defTabSz="457200" rtl="0" eaLnBrk="1" latinLnBrk="0" hangingPunct="1">
              <a:spcBef>
                <a:spcPct val="20000"/>
              </a:spcBef>
              <a:buFont typeface="Arial"/>
              <a:buNone/>
              <a:defRPr sz="4400" b="0" i="0" kern="1200" spc="450">
                <a:solidFill>
                  <a:schemeClr val="bg1"/>
                </a:solidFill>
                <a:latin typeface="TitlingGothicFB Comp Medium"/>
                <a:ea typeface="+mn-ea"/>
                <a:cs typeface="TitlingGothicFB Comp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7" name="Rectangle 6">
            <a:extLst>
              <a:ext uri="{FF2B5EF4-FFF2-40B4-BE49-F238E27FC236}">
                <a16:creationId xmlns:a16="http://schemas.microsoft.com/office/drawing/2014/main" id="{081FD5BB-7773-1342-9D56-86EC06A65EDD}"/>
              </a:ext>
            </a:extLst>
          </p:cNvPr>
          <p:cNvSpPr/>
          <p:nvPr/>
        </p:nvSpPr>
        <p:spPr>
          <a:xfrm>
            <a:off x="-4572" y="6030575"/>
            <a:ext cx="9144000" cy="461665"/>
          </a:xfrm>
          <a:prstGeom prst="rect">
            <a:avLst/>
          </a:prstGeom>
        </p:spPr>
        <p:txBody>
          <a:bodyPr wrap="square">
            <a:spAutoFit/>
          </a:bodyPr>
          <a:lstStyle/>
          <a:p>
            <a:r>
              <a:rPr lang="en-US" sz="1200" dirty="0">
                <a:solidFill>
                  <a:schemeClr val="bg1"/>
                </a:solidFill>
                <a:latin typeface="Arial" panose="020B0604020202020204" pitchFamily="34" charset="0"/>
              </a:rPr>
              <a:t>Limaye, R. J., Opel, D. J., Dempsey, A., Ellingson, M., Spina, C., Omer, S. B., ... &amp; Leary, S. O. (2021). Communicating With Vaccine-Hesitant Parents: A Narrative Review. </a:t>
            </a:r>
            <a:r>
              <a:rPr lang="en-US" sz="1200" i="1" dirty="0">
                <a:solidFill>
                  <a:schemeClr val="bg1"/>
                </a:solidFill>
                <a:latin typeface="Arial" panose="020B0604020202020204" pitchFamily="34" charset="0"/>
              </a:rPr>
              <a:t>Academic pediatrics</a:t>
            </a:r>
            <a:r>
              <a:rPr lang="en-US" sz="1200" dirty="0">
                <a:solidFill>
                  <a:schemeClr val="bg1"/>
                </a:solidFill>
                <a:latin typeface="Arial" panose="020B0604020202020204" pitchFamily="34" charset="0"/>
              </a:rPr>
              <a:t>, </a:t>
            </a:r>
            <a:r>
              <a:rPr lang="en-US" sz="1200" i="1" dirty="0">
                <a:solidFill>
                  <a:schemeClr val="bg1"/>
                </a:solidFill>
                <a:latin typeface="Arial" panose="020B0604020202020204" pitchFamily="34" charset="0"/>
              </a:rPr>
              <a:t>21</a:t>
            </a:r>
            <a:r>
              <a:rPr lang="en-US" sz="1200" dirty="0">
                <a:solidFill>
                  <a:schemeClr val="bg1"/>
                </a:solidFill>
                <a:latin typeface="Arial" panose="020B0604020202020204" pitchFamily="34" charset="0"/>
              </a:rPr>
              <a:t>(4), S24-S29.</a:t>
            </a:r>
            <a:endParaRPr lang="en-US" sz="1200" dirty="0">
              <a:solidFill>
                <a:schemeClr val="bg1"/>
              </a:solidFill>
            </a:endParaRPr>
          </a:p>
        </p:txBody>
      </p:sp>
    </p:spTree>
    <p:extLst>
      <p:ext uri="{BB962C8B-B14F-4D97-AF65-F5344CB8AC3E}">
        <p14:creationId xmlns:p14="http://schemas.microsoft.com/office/powerpoint/2010/main" val="1453140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9B68DA-386C-C349-86CA-5CD1EFC6E37C}"/>
              </a:ext>
            </a:extLst>
          </p:cNvPr>
          <p:cNvSpPr>
            <a:spLocks noGrp="1"/>
          </p:cNvSpPr>
          <p:nvPr>
            <p:ph type="body" sz="quarter" idx="14"/>
          </p:nvPr>
        </p:nvSpPr>
        <p:spPr/>
        <p:txBody>
          <a:bodyPr/>
          <a:lstStyle/>
          <a:p>
            <a:endParaRPr lang="en-US" dirty="0">
              <a:solidFill>
                <a:srgbClr val="FFFFFF"/>
              </a:solidFill>
            </a:endParaRPr>
          </a:p>
          <a:p>
            <a:endParaRPr lang="en-US" dirty="0"/>
          </a:p>
        </p:txBody>
      </p:sp>
      <p:sp>
        <p:nvSpPr>
          <p:cNvPr id="3" name="Text Placeholder 2">
            <a:extLst>
              <a:ext uri="{FF2B5EF4-FFF2-40B4-BE49-F238E27FC236}">
                <a16:creationId xmlns:a16="http://schemas.microsoft.com/office/drawing/2014/main" id="{89E61086-AE35-F944-8616-D0C29788D8FF}"/>
              </a:ext>
            </a:extLst>
          </p:cNvPr>
          <p:cNvSpPr>
            <a:spLocks noGrp="1"/>
          </p:cNvSpPr>
          <p:nvPr>
            <p:ph type="body" sz="quarter" idx="12"/>
          </p:nvPr>
        </p:nvSpPr>
        <p:spPr/>
        <p:txBody>
          <a:bodyPr/>
          <a:lstStyle/>
          <a:p>
            <a:pPr marL="285750" indent="-285750">
              <a:buFont typeface="Arial" panose="020B0604020202020204" pitchFamily="34" charset="0"/>
              <a:buChar char="•"/>
            </a:pPr>
            <a:r>
              <a:rPr lang="en-US" b="1" dirty="0">
                <a:solidFill>
                  <a:srgbClr val="FFFFFF"/>
                </a:solidFill>
              </a:rPr>
              <a:t>Use nudges/defaults</a:t>
            </a:r>
            <a:r>
              <a:rPr lang="en-US" dirty="0">
                <a:solidFill>
                  <a:srgbClr val="FFFFFF"/>
                </a:solidFill>
              </a:rPr>
              <a:t>: apply presumptive communication. </a:t>
            </a:r>
          </a:p>
          <a:p>
            <a:endParaRPr lang="en-US" dirty="0"/>
          </a:p>
        </p:txBody>
      </p:sp>
      <p:sp>
        <p:nvSpPr>
          <p:cNvPr id="4" name="Footer Placeholder 3">
            <a:extLst>
              <a:ext uri="{FF2B5EF4-FFF2-40B4-BE49-F238E27FC236}">
                <a16:creationId xmlns:a16="http://schemas.microsoft.com/office/drawing/2014/main" id="{898EDE52-E688-D942-8703-DE7C1B72FC75}"/>
              </a:ext>
            </a:extLst>
          </p:cNvPr>
          <p:cNvSpPr>
            <a:spLocks noGrp="1"/>
          </p:cNvSpPr>
          <p:nvPr>
            <p:ph type="ftr" sz="quarter" idx="3"/>
          </p:nvPr>
        </p:nvSpPr>
        <p:spPr/>
        <p:txBody>
          <a:bodyPr/>
          <a:lstStyle/>
          <a:p>
            <a:r>
              <a:rPr lang="en-US"/>
              <a:t>Johns Hopkins Bloomberg School of Public Health</a:t>
            </a:r>
            <a:endParaRPr lang="en-US" dirty="0"/>
          </a:p>
        </p:txBody>
      </p:sp>
      <p:pic>
        <p:nvPicPr>
          <p:cNvPr id="5" name="Picture 4">
            <a:extLst>
              <a:ext uri="{FF2B5EF4-FFF2-40B4-BE49-F238E27FC236}">
                <a16:creationId xmlns:a16="http://schemas.microsoft.com/office/drawing/2014/main" id="{2388E338-8898-174F-9E23-9B7DAC5C15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94536"/>
            <a:ext cx="9144000" cy="3868928"/>
          </a:xfrm>
          <a:prstGeom prst="rect">
            <a:avLst/>
          </a:prstGeom>
        </p:spPr>
      </p:pic>
      <p:sp>
        <p:nvSpPr>
          <p:cNvPr id="6" name="Rectangle 5">
            <a:extLst>
              <a:ext uri="{FF2B5EF4-FFF2-40B4-BE49-F238E27FC236}">
                <a16:creationId xmlns:a16="http://schemas.microsoft.com/office/drawing/2014/main" id="{773B7938-677A-C648-9951-D43A0313CF99}"/>
              </a:ext>
            </a:extLst>
          </p:cNvPr>
          <p:cNvSpPr/>
          <p:nvPr/>
        </p:nvSpPr>
        <p:spPr>
          <a:xfrm>
            <a:off x="8010938" y="6492240"/>
            <a:ext cx="1089850" cy="307777"/>
          </a:xfrm>
          <a:prstGeom prst="rect">
            <a:avLst/>
          </a:prstGeom>
        </p:spPr>
        <p:txBody>
          <a:bodyPr wrap="none">
            <a:spAutoFit/>
          </a:bodyPr>
          <a:lstStyle/>
          <a:p>
            <a:pPr>
              <a:spcAft>
                <a:spcPts val="600"/>
              </a:spcAft>
            </a:pPr>
            <a:r>
              <a:rPr lang="en-US" sz="1400" cap="all" dirty="0">
                <a:solidFill>
                  <a:schemeClr val="bg1"/>
                </a:solidFill>
              </a:rPr>
              <a:t>Credit: CDC</a:t>
            </a:r>
            <a:endParaRPr lang="en-US" sz="1400" dirty="0">
              <a:solidFill>
                <a:schemeClr val="bg1"/>
              </a:solidFill>
            </a:endParaRPr>
          </a:p>
        </p:txBody>
      </p:sp>
      <p:sp>
        <p:nvSpPr>
          <p:cNvPr id="7" name="Rectangle 6">
            <a:extLst>
              <a:ext uri="{FF2B5EF4-FFF2-40B4-BE49-F238E27FC236}">
                <a16:creationId xmlns:a16="http://schemas.microsoft.com/office/drawing/2014/main" id="{C29C8FF5-FD65-F344-A598-510019A43FC0}"/>
              </a:ext>
            </a:extLst>
          </p:cNvPr>
          <p:cNvSpPr/>
          <p:nvPr/>
        </p:nvSpPr>
        <p:spPr>
          <a:xfrm>
            <a:off x="0" y="6298282"/>
            <a:ext cx="9730409" cy="276999"/>
          </a:xfrm>
          <a:prstGeom prst="rect">
            <a:avLst/>
          </a:prstGeom>
        </p:spPr>
        <p:txBody>
          <a:bodyPr wrap="square">
            <a:spAutoFit/>
          </a:bodyPr>
          <a:lstStyle/>
          <a:p>
            <a:pPr>
              <a:spcAft>
                <a:spcPts val="600"/>
              </a:spcAft>
            </a:pPr>
            <a:r>
              <a:rPr lang="en-US" sz="1200" dirty="0">
                <a:solidFill>
                  <a:schemeClr val="bg1"/>
                </a:solidFill>
              </a:rPr>
              <a:t>Omer, S. B., Amin, A. B., Limaye, R. J. (2017). Communicating about Vaccines in a "Post-Fact" World. </a:t>
            </a:r>
            <a:r>
              <a:rPr lang="en-US" sz="1200" i="1" dirty="0">
                <a:solidFill>
                  <a:schemeClr val="bg1"/>
                </a:solidFill>
              </a:rPr>
              <a:t>JAMA Pediatrics, 171 </a:t>
            </a:r>
            <a:r>
              <a:rPr lang="en-US" sz="1200" dirty="0">
                <a:solidFill>
                  <a:schemeClr val="bg1"/>
                </a:solidFill>
              </a:rPr>
              <a:t>(10), 929-930.</a:t>
            </a:r>
          </a:p>
        </p:txBody>
      </p:sp>
    </p:spTree>
    <p:extLst>
      <p:ext uri="{BB962C8B-B14F-4D97-AF65-F5344CB8AC3E}">
        <p14:creationId xmlns:p14="http://schemas.microsoft.com/office/powerpoint/2010/main" val="3645622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FA5499-E3DC-3E4C-9F03-988323B36E5E}"/>
              </a:ext>
            </a:extLst>
          </p:cNvPr>
          <p:cNvSpPr>
            <a:spLocks noGrp="1"/>
          </p:cNvSpPr>
          <p:nvPr>
            <p:ph type="body" sz="quarter" idx="10"/>
          </p:nvPr>
        </p:nvSpPr>
        <p:spPr>
          <a:xfrm>
            <a:off x="1411356" y="2763942"/>
            <a:ext cx="6410739" cy="1176413"/>
          </a:xfrm>
          <a:prstGeom prst="rect">
            <a:avLst/>
          </a:prstGeom>
        </p:spPr>
        <p:txBody>
          <a:bodyPr/>
          <a:lstStyle/>
          <a:p>
            <a:r>
              <a:rPr lang="en-US" sz="3200" dirty="0"/>
              <a:t>What is the current situation in the US?</a:t>
            </a:r>
          </a:p>
        </p:txBody>
      </p:sp>
      <p:sp>
        <p:nvSpPr>
          <p:cNvPr id="4" name="Footer Placeholder 3">
            <a:extLst>
              <a:ext uri="{FF2B5EF4-FFF2-40B4-BE49-F238E27FC236}">
                <a16:creationId xmlns:a16="http://schemas.microsoft.com/office/drawing/2014/main" id="{9D9E3DBB-2CF8-F542-8A51-4A0582A3F2C7}"/>
              </a:ext>
            </a:extLst>
          </p:cNvPr>
          <p:cNvSpPr>
            <a:spLocks noGrp="1"/>
          </p:cNvSpPr>
          <p:nvPr>
            <p:ph type="ftr" sz="quarter" idx="4294967295"/>
          </p:nvPr>
        </p:nvSpPr>
        <p:spPr>
          <a:xfrm>
            <a:off x="0" y="6500813"/>
            <a:ext cx="2895600" cy="365125"/>
          </a:xfrm>
        </p:spPr>
        <p:txBody>
          <a:bodyPr/>
          <a:lstStyle/>
          <a:p>
            <a:r>
              <a:rPr lang="en-US"/>
              <a:t>Johns Hopkins Bloomberg School of Public Health</a:t>
            </a:r>
            <a:endParaRPr lang="en-US" dirty="0"/>
          </a:p>
        </p:txBody>
      </p:sp>
    </p:spTree>
    <p:extLst>
      <p:ext uri="{BB962C8B-B14F-4D97-AF65-F5344CB8AC3E}">
        <p14:creationId xmlns:p14="http://schemas.microsoft.com/office/powerpoint/2010/main" val="2172971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BC6FF1E-DB14-5542-8CFF-A4FB7E5D6132}"/>
              </a:ext>
            </a:extLst>
          </p:cNvPr>
          <p:cNvSpPr>
            <a:spLocks noGrp="1"/>
          </p:cNvSpPr>
          <p:nvPr>
            <p:ph type="body" sz="quarter" idx="14"/>
          </p:nvPr>
        </p:nvSpPr>
        <p:spPr>
          <a:xfrm>
            <a:off x="576261" y="365760"/>
            <a:ext cx="8444449" cy="912813"/>
          </a:xfrm>
        </p:spPr>
        <p:txBody>
          <a:bodyPr/>
          <a:lstStyle/>
          <a:p>
            <a:r>
              <a:rPr lang="en-US" dirty="0"/>
              <a:t>Nudging through motivational interviewing</a:t>
            </a:r>
          </a:p>
        </p:txBody>
      </p:sp>
      <p:sp>
        <p:nvSpPr>
          <p:cNvPr id="3" name="Text Placeholder 2">
            <a:extLst>
              <a:ext uri="{FF2B5EF4-FFF2-40B4-BE49-F238E27FC236}">
                <a16:creationId xmlns:a16="http://schemas.microsoft.com/office/drawing/2014/main" id="{011D85C6-565A-2045-9A6D-088A98DE63D0}"/>
              </a:ext>
            </a:extLst>
          </p:cNvPr>
          <p:cNvSpPr>
            <a:spLocks noGrp="1"/>
          </p:cNvSpPr>
          <p:nvPr>
            <p:ph type="body" sz="quarter" idx="12"/>
          </p:nvPr>
        </p:nvSpPr>
        <p:spPr>
          <a:xfrm>
            <a:off x="566928" y="2143022"/>
            <a:ext cx="8277814" cy="3749040"/>
          </a:xfrm>
        </p:spPr>
        <p:txBody>
          <a:bodyPr/>
          <a:lstStyle/>
          <a:p>
            <a:pPr marL="285750" indent="-285750">
              <a:buFont typeface="Arial" panose="020B0604020202020204" pitchFamily="34" charset="0"/>
              <a:buChar char="•"/>
            </a:pPr>
            <a:r>
              <a:rPr lang="en-US" sz="2000" dirty="0">
                <a:latin typeface="Arnhem Pro Bln" panose="02000000000000000000" pitchFamily="2" charset="0"/>
              </a:rPr>
              <a:t>For those with significant questions or concerns about vaccination, more nuanced communication techniques may be needed.</a:t>
            </a:r>
          </a:p>
          <a:p>
            <a:pPr marL="285750" indent="-285750">
              <a:buFont typeface="Arial" panose="020B0604020202020204" pitchFamily="34" charset="0"/>
              <a:buChar char="•"/>
            </a:pPr>
            <a:r>
              <a:rPr lang="en-US" sz="2000" dirty="0">
                <a:latin typeface="Arnhem Pro Bln" panose="02000000000000000000" pitchFamily="2" charset="0"/>
              </a:rPr>
              <a:t>Focuses on leveraging an individual's intrinsic motivation for doing or not doing certain health behaviors and uses tools such as:</a:t>
            </a:r>
          </a:p>
          <a:p>
            <a:pPr marL="1028700" lvl="1">
              <a:buFont typeface="Arial" panose="020B0604020202020204" pitchFamily="34" charset="0"/>
              <a:buChar char="•"/>
            </a:pPr>
            <a:r>
              <a:rPr lang="en-US" sz="2000" dirty="0">
                <a:solidFill>
                  <a:schemeClr val="bg1"/>
                </a:solidFill>
                <a:latin typeface="Arnhem Pro Bln" panose="02000000000000000000" pitchFamily="2" charset="0"/>
              </a:rPr>
              <a:t>active listening</a:t>
            </a:r>
          </a:p>
          <a:p>
            <a:pPr marL="1028700" lvl="1">
              <a:buFont typeface="Arial" panose="020B0604020202020204" pitchFamily="34" charset="0"/>
              <a:buChar char="•"/>
            </a:pPr>
            <a:r>
              <a:rPr lang="en-US" sz="2000" dirty="0">
                <a:solidFill>
                  <a:schemeClr val="bg1"/>
                </a:solidFill>
                <a:latin typeface="Arnhem Pro Bln" panose="02000000000000000000" pitchFamily="2" charset="0"/>
              </a:rPr>
              <a:t>Reflections</a:t>
            </a:r>
          </a:p>
          <a:p>
            <a:pPr marL="1028700" lvl="1">
              <a:buFont typeface="Arial" panose="020B0604020202020204" pitchFamily="34" charset="0"/>
              <a:buChar char="•"/>
            </a:pPr>
            <a:r>
              <a:rPr lang="en-US" sz="2000" dirty="0">
                <a:solidFill>
                  <a:schemeClr val="bg1"/>
                </a:solidFill>
                <a:latin typeface="Arnhem Pro Bln" panose="02000000000000000000" pitchFamily="2" charset="0"/>
              </a:rPr>
              <a:t>open-ended questions</a:t>
            </a:r>
          </a:p>
          <a:p>
            <a:pPr marL="1028700" lvl="1">
              <a:buFont typeface="Arial" panose="020B0604020202020204" pitchFamily="34" charset="0"/>
              <a:buChar char="•"/>
            </a:pPr>
            <a:r>
              <a:rPr lang="en-US" sz="2000" dirty="0">
                <a:solidFill>
                  <a:schemeClr val="bg1"/>
                </a:solidFill>
                <a:latin typeface="Arnhem Pro Bln" panose="02000000000000000000" pitchFamily="2" charset="0"/>
              </a:rPr>
              <a:t>asking permission to provide additional information</a:t>
            </a:r>
          </a:p>
          <a:p>
            <a:pPr marL="1028700" lvl="1">
              <a:buFont typeface="Arial" panose="020B0604020202020204" pitchFamily="34" charset="0"/>
              <a:buChar char="•"/>
            </a:pPr>
            <a:r>
              <a:rPr lang="en-US" sz="2000" dirty="0">
                <a:solidFill>
                  <a:schemeClr val="bg1"/>
                </a:solidFill>
                <a:latin typeface="Arnhem Pro Bln" panose="02000000000000000000" pitchFamily="2" charset="0"/>
              </a:rPr>
              <a:t> acknowledging autonomy as a means to strengthen the perception that the clinician and patient are working together toward a common goal</a:t>
            </a:r>
          </a:p>
        </p:txBody>
      </p:sp>
      <p:sp>
        <p:nvSpPr>
          <p:cNvPr id="5" name="Text Placeholder 3">
            <a:extLst>
              <a:ext uri="{FF2B5EF4-FFF2-40B4-BE49-F238E27FC236}">
                <a16:creationId xmlns:a16="http://schemas.microsoft.com/office/drawing/2014/main" id="{31161A13-8329-7141-B285-77FD7295652A}"/>
              </a:ext>
            </a:extLst>
          </p:cNvPr>
          <p:cNvSpPr txBox="1">
            <a:spLocks/>
          </p:cNvSpPr>
          <p:nvPr/>
        </p:nvSpPr>
        <p:spPr>
          <a:xfrm>
            <a:off x="728661" y="518160"/>
            <a:ext cx="8444449" cy="912813"/>
          </a:xfrm>
          <a:prstGeom prst="rect">
            <a:avLst/>
          </a:prstGeom>
        </p:spPr>
        <p:txBody>
          <a:bodyPr vert="horz"/>
          <a:lstStyle>
            <a:lvl1pPr marL="342900" indent="-342900" algn="l" defTabSz="457200" rtl="0" eaLnBrk="1" latinLnBrk="0" hangingPunct="1">
              <a:spcBef>
                <a:spcPct val="20000"/>
              </a:spcBef>
              <a:buFont typeface="Arial"/>
              <a:buNone/>
              <a:defRPr sz="4400" b="0" i="0" kern="1200" spc="450">
                <a:solidFill>
                  <a:schemeClr val="bg1"/>
                </a:solidFill>
                <a:latin typeface="TitlingGothicFB Comp Medium"/>
                <a:ea typeface="+mn-ea"/>
                <a:cs typeface="TitlingGothicFB Comp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6" name="Text Placeholder 3">
            <a:extLst>
              <a:ext uri="{FF2B5EF4-FFF2-40B4-BE49-F238E27FC236}">
                <a16:creationId xmlns:a16="http://schemas.microsoft.com/office/drawing/2014/main" id="{424CE805-B58B-024E-B2CE-74E1D0848BE1}"/>
              </a:ext>
            </a:extLst>
          </p:cNvPr>
          <p:cNvSpPr txBox="1">
            <a:spLocks/>
          </p:cNvSpPr>
          <p:nvPr/>
        </p:nvSpPr>
        <p:spPr>
          <a:xfrm>
            <a:off x="881061" y="670560"/>
            <a:ext cx="8444449" cy="912813"/>
          </a:xfrm>
          <a:prstGeom prst="rect">
            <a:avLst/>
          </a:prstGeom>
        </p:spPr>
        <p:txBody>
          <a:bodyPr vert="horz"/>
          <a:lstStyle>
            <a:lvl1pPr marL="342900" indent="-342900" algn="l" defTabSz="457200" rtl="0" eaLnBrk="1" latinLnBrk="0" hangingPunct="1">
              <a:spcBef>
                <a:spcPct val="20000"/>
              </a:spcBef>
              <a:buFont typeface="Arial"/>
              <a:buNone/>
              <a:defRPr sz="4400" b="0" i="0" kern="1200" spc="450">
                <a:solidFill>
                  <a:schemeClr val="bg1"/>
                </a:solidFill>
                <a:latin typeface="TitlingGothicFB Comp Medium"/>
                <a:ea typeface="+mn-ea"/>
                <a:cs typeface="TitlingGothicFB Comp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7" name="Rectangle 6">
            <a:extLst>
              <a:ext uri="{FF2B5EF4-FFF2-40B4-BE49-F238E27FC236}">
                <a16:creationId xmlns:a16="http://schemas.microsoft.com/office/drawing/2014/main" id="{376C0FF4-EDDC-2441-96D8-071A1289F93E}"/>
              </a:ext>
            </a:extLst>
          </p:cNvPr>
          <p:cNvSpPr/>
          <p:nvPr/>
        </p:nvSpPr>
        <p:spPr>
          <a:xfrm>
            <a:off x="-4572" y="6030575"/>
            <a:ext cx="9144000" cy="461665"/>
          </a:xfrm>
          <a:prstGeom prst="rect">
            <a:avLst/>
          </a:prstGeom>
        </p:spPr>
        <p:txBody>
          <a:bodyPr wrap="square">
            <a:spAutoFit/>
          </a:bodyPr>
          <a:lstStyle/>
          <a:p>
            <a:r>
              <a:rPr lang="en-US" sz="1200" dirty="0">
                <a:solidFill>
                  <a:schemeClr val="bg1"/>
                </a:solidFill>
                <a:latin typeface="Arial" panose="020B0604020202020204" pitchFamily="34" charset="0"/>
              </a:rPr>
              <a:t>Limaye, R. J., Opel, D. J., Dempsey, A., Ellingson, M., Spina, C., Omer, S. B., ... &amp; Leary, S. O. (2021). Communicating With Vaccine-Hesitant Parents: A Narrative Review. </a:t>
            </a:r>
            <a:r>
              <a:rPr lang="en-US" sz="1200" i="1" dirty="0">
                <a:solidFill>
                  <a:schemeClr val="bg1"/>
                </a:solidFill>
                <a:latin typeface="Arial" panose="020B0604020202020204" pitchFamily="34" charset="0"/>
              </a:rPr>
              <a:t>Academic pediatrics</a:t>
            </a:r>
            <a:r>
              <a:rPr lang="en-US" sz="1200" dirty="0">
                <a:solidFill>
                  <a:schemeClr val="bg1"/>
                </a:solidFill>
                <a:latin typeface="Arial" panose="020B0604020202020204" pitchFamily="34" charset="0"/>
              </a:rPr>
              <a:t>, </a:t>
            </a:r>
            <a:r>
              <a:rPr lang="en-US" sz="1200" i="1" dirty="0">
                <a:solidFill>
                  <a:schemeClr val="bg1"/>
                </a:solidFill>
                <a:latin typeface="Arial" panose="020B0604020202020204" pitchFamily="34" charset="0"/>
              </a:rPr>
              <a:t>21</a:t>
            </a:r>
            <a:r>
              <a:rPr lang="en-US" sz="1200" dirty="0">
                <a:solidFill>
                  <a:schemeClr val="bg1"/>
                </a:solidFill>
                <a:latin typeface="Arial" panose="020B0604020202020204" pitchFamily="34" charset="0"/>
              </a:rPr>
              <a:t>(4), S24-S29.</a:t>
            </a:r>
            <a:endParaRPr lang="en-US" sz="1200" dirty="0">
              <a:solidFill>
                <a:schemeClr val="bg1"/>
              </a:solidFill>
            </a:endParaRPr>
          </a:p>
        </p:txBody>
      </p:sp>
    </p:spTree>
    <p:extLst>
      <p:ext uri="{BB962C8B-B14F-4D97-AF65-F5344CB8AC3E}">
        <p14:creationId xmlns:p14="http://schemas.microsoft.com/office/powerpoint/2010/main" val="3875512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BC6FF1E-DB14-5542-8CFF-A4FB7E5D6132}"/>
              </a:ext>
            </a:extLst>
          </p:cNvPr>
          <p:cNvSpPr>
            <a:spLocks noGrp="1"/>
          </p:cNvSpPr>
          <p:nvPr>
            <p:ph type="body" sz="quarter" idx="14"/>
          </p:nvPr>
        </p:nvSpPr>
        <p:spPr>
          <a:xfrm>
            <a:off x="576261" y="365760"/>
            <a:ext cx="8444449" cy="912813"/>
          </a:xfrm>
        </p:spPr>
        <p:txBody>
          <a:bodyPr/>
          <a:lstStyle/>
          <a:p>
            <a:r>
              <a:rPr lang="en-US" dirty="0"/>
              <a:t>Enhancing salience through tailoring</a:t>
            </a:r>
          </a:p>
        </p:txBody>
      </p:sp>
      <p:sp>
        <p:nvSpPr>
          <p:cNvPr id="3" name="Text Placeholder 2">
            <a:extLst>
              <a:ext uri="{FF2B5EF4-FFF2-40B4-BE49-F238E27FC236}">
                <a16:creationId xmlns:a16="http://schemas.microsoft.com/office/drawing/2014/main" id="{011D85C6-565A-2045-9A6D-088A98DE63D0}"/>
              </a:ext>
            </a:extLst>
          </p:cNvPr>
          <p:cNvSpPr>
            <a:spLocks noGrp="1"/>
          </p:cNvSpPr>
          <p:nvPr>
            <p:ph type="body" sz="quarter" idx="12"/>
          </p:nvPr>
        </p:nvSpPr>
        <p:spPr/>
        <p:txBody>
          <a:bodyPr/>
          <a:lstStyle/>
          <a:p>
            <a:pPr marL="285750" indent="-285750">
              <a:buFont typeface="Arial" panose="020B0604020202020204" pitchFamily="34" charset="0"/>
              <a:buChar char="•"/>
            </a:pPr>
            <a:r>
              <a:rPr lang="en-US" sz="2400" dirty="0"/>
              <a:t>Tailoring includes matching each individual's specific beliefs, attitudes, and experiences to the messages or information they are provided, thus improving the personal relevance of the information, and the likelihood that it will change behavior</a:t>
            </a:r>
          </a:p>
        </p:txBody>
      </p:sp>
      <p:sp>
        <p:nvSpPr>
          <p:cNvPr id="5" name="Text Placeholder 3">
            <a:extLst>
              <a:ext uri="{FF2B5EF4-FFF2-40B4-BE49-F238E27FC236}">
                <a16:creationId xmlns:a16="http://schemas.microsoft.com/office/drawing/2014/main" id="{31161A13-8329-7141-B285-77FD7295652A}"/>
              </a:ext>
            </a:extLst>
          </p:cNvPr>
          <p:cNvSpPr txBox="1">
            <a:spLocks/>
          </p:cNvSpPr>
          <p:nvPr/>
        </p:nvSpPr>
        <p:spPr>
          <a:xfrm>
            <a:off x="728661" y="518160"/>
            <a:ext cx="8444449" cy="912813"/>
          </a:xfrm>
          <a:prstGeom prst="rect">
            <a:avLst/>
          </a:prstGeom>
        </p:spPr>
        <p:txBody>
          <a:bodyPr vert="horz"/>
          <a:lstStyle>
            <a:lvl1pPr marL="342900" indent="-342900" algn="l" defTabSz="457200" rtl="0" eaLnBrk="1" latinLnBrk="0" hangingPunct="1">
              <a:spcBef>
                <a:spcPct val="20000"/>
              </a:spcBef>
              <a:buFont typeface="Arial"/>
              <a:buNone/>
              <a:defRPr sz="4400" b="0" i="0" kern="1200" spc="450">
                <a:solidFill>
                  <a:schemeClr val="bg1"/>
                </a:solidFill>
                <a:latin typeface="TitlingGothicFB Comp Medium"/>
                <a:ea typeface="+mn-ea"/>
                <a:cs typeface="TitlingGothicFB Comp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6" name="Text Placeholder 3">
            <a:extLst>
              <a:ext uri="{FF2B5EF4-FFF2-40B4-BE49-F238E27FC236}">
                <a16:creationId xmlns:a16="http://schemas.microsoft.com/office/drawing/2014/main" id="{424CE805-B58B-024E-B2CE-74E1D0848BE1}"/>
              </a:ext>
            </a:extLst>
          </p:cNvPr>
          <p:cNvSpPr txBox="1">
            <a:spLocks/>
          </p:cNvSpPr>
          <p:nvPr/>
        </p:nvSpPr>
        <p:spPr>
          <a:xfrm>
            <a:off x="881061" y="670560"/>
            <a:ext cx="8444449" cy="912813"/>
          </a:xfrm>
          <a:prstGeom prst="rect">
            <a:avLst/>
          </a:prstGeom>
        </p:spPr>
        <p:txBody>
          <a:bodyPr vert="horz"/>
          <a:lstStyle>
            <a:lvl1pPr marL="342900" indent="-342900" algn="l" defTabSz="457200" rtl="0" eaLnBrk="1" latinLnBrk="0" hangingPunct="1">
              <a:spcBef>
                <a:spcPct val="20000"/>
              </a:spcBef>
              <a:buFont typeface="Arial"/>
              <a:buNone/>
              <a:defRPr sz="4400" b="0" i="0" kern="1200" spc="450">
                <a:solidFill>
                  <a:schemeClr val="bg1"/>
                </a:solidFill>
                <a:latin typeface="TitlingGothicFB Comp Medium"/>
                <a:ea typeface="+mn-ea"/>
                <a:cs typeface="TitlingGothicFB Comp Medium"/>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7" name="Rectangle 6">
            <a:extLst>
              <a:ext uri="{FF2B5EF4-FFF2-40B4-BE49-F238E27FC236}">
                <a16:creationId xmlns:a16="http://schemas.microsoft.com/office/drawing/2014/main" id="{5F5FAF16-7510-C047-91C7-28ADF0BFF6B0}"/>
              </a:ext>
            </a:extLst>
          </p:cNvPr>
          <p:cNvSpPr/>
          <p:nvPr/>
        </p:nvSpPr>
        <p:spPr>
          <a:xfrm>
            <a:off x="-4572" y="6030575"/>
            <a:ext cx="9144000" cy="461665"/>
          </a:xfrm>
          <a:prstGeom prst="rect">
            <a:avLst/>
          </a:prstGeom>
        </p:spPr>
        <p:txBody>
          <a:bodyPr wrap="square">
            <a:spAutoFit/>
          </a:bodyPr>
          <a:lstStyle/>
          <a:p>
            <a:r>
              <a:rPr lang="en-US" sz="1200" dirty="0">
                <a:solidFill>
                  <a:schemeClr val="bg1"/>
                </a:solidFill>
                <a:latin typeface="Arial" panose="020B0604020202020204" pitchFamily="34" charset="0"/>
              </a:rPr>
              <a:t>Limaye, R. J., Opel, D. J., Dempsey, A., Ellingson, M., Spina, C., Omer, S. B., ... &amp; Leary, S. O. (2021). Communicating With Vaccine-Hesitant Parents: A Narrative Review. </a:t>
            </a:r>
            <a:r>
              <a:rPr lang="en-US" sz="1200" i="1" dirty="0">
                <a:solidFill>
                  <a:schemeClr val="bg1"/>
                </a:solidFill>
                <a:latin typeface="Arial" panose="020B0604020202020204" pitchFamily="34" charset="0"/>
              </a:rPr>
              <a:t>Academic pediatrics</a:t>
            </a:r>
            <a:r>
              <a:rPr lang="en-US" sz="1200" dirty="0">
                <a:solidFill>
                  <a:schemeClr val="bg1"/>
                </a:solidFill>
                <a:latin typeface="Arial" panose="020B0604020202020204" pitchFamily="34" charset="0"/>
              </a:rPr>
              <a:t>, </a:t>
            </a:r>
            <a:r>
              <a:rPr lang="en-US" sz="1200" i="1" dirty="0">
                <a:solidFill>
                  <a:schemeClr val="bg1"/>
                </a:solidFill>
                <a:latin typeface="Arial" panose="020B0604020202020204" pitchFamily="34" charset="0"/>
              </a:rPr>
              <a:t>21</a:t>
            </a:r>
            <a:r>
              <a:rPr lang="en-US" sz="1200" dirty="0">
                <a:solidFill>
                  <a:schemeClr val="bg1"/>
                </a:solidFill>
                <a:latin typeface="Arial" panose="020B0604020202020204" pitchFamily="34" charset="0"/>
              </a:rPr>
              <a:t>(4), S24-S29.</a:t>
            </a:r>
            <a:endParaRPr lang="en-US" sz="1200" dirty="0">
              <a:solidFill>
                <a:schemeClr val="bg1"/>
              </a:solidFill>
            </a:endParaRPr>
          </a:p>
        </p:txBody>
      </p:sp>
    </p:spTree>
    <p:extLst>
      <p:ext uri="{BB962C8B-B14F-4D97-AF65-F5344CB8AC3E}">
        <p14:creationId xmlns:p14="http://schemas.microsoft.com/office/powerpoint/2010/main" val="1643207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78BDD4A-59DC-874C-A0FA-7D4ABA76401E}"/>
              </a:ext>
            </a:extLst>
          </p:cNvPr>
          <p:cNvSpPr>
            <a:spLocks noGrp="1"/>
          </p:cNvSpPr>
          <p:nvPr>
            <p:ph type="body" sz="quarter" idx="12"/>
          </p:nvPr>
        </p:nvSpPr>
        <p:spPr/>
        <p:txBody>
          <a:bodyPr/>
          <a:lstStyle/>
          <a:p>
            <a:pPr algn="ctr"/>
            <a:r>
              <a:rPr lang="en-US" dirty="0"/>
              <a:t>3 Communication Techniques for Vaccine Conversations</a:t>
            </a:r>
          </a:p>
          <a:p>
            <a:endParaRPr lang="en-US" dirty="0"/>
          </a:p>
          <a:p>
            <a:pPr algn="ctr"/>
            <a:r>
              <a:rPr lang="en-US" dirty="0"/>
              <a:t>https://</a:t>
            </a:r>
            <a:r>
              <a:rPr lang="en-US" dirty="0" err="1"/>
              <a:t>www.youtube.com</a:t>
            </a:r>
            <a:r>
              <a:rPr lang="en-US" dirty="0"/>
              <a:t>/</a:t>
            </a:r>
            <a:r>
              <a:rPr lang="en-US" dirty="0" err="1"/>
              <a:t>watch?v</a:t>
            </a:r>
            <a:r>
              <a:rPr lang="en-US" dirty="0"/>
              <a:t>=wqBcRE4bZXo&amp;t=4s</a:t>
            </a:r>
          </a:p>
          <a:p>
            <a:endParaRPr lang="en-US" dirty="0"/>
          </a:p>
          <a:p>
            <a:br>
              <a:rPr lang="en-US" dirty="0"/>
            </a:br>
            <a:endParaRPr lang="en-US" dirty="0"/>
          </a:p>
          <a:p>
            <a:endParaRPr lang="en-US" dirty="0"/>
          </a:p>
        </p:txBody>
      </p:sp>
      <p:sp>
        <p:nvSpPr>
          <p:cNvPr id="4" name="Footer Placeholder 3">
            <a:extLst>
              <a:ext uri="{FF2B5EF4-FFF2-40B4-BE49-F238E27FC236}">
                <a16:creationId xmlns:a16="http://schemas.microsoft.com/office/drawing/2014/main" id="{2D91BD76-C5F9-6644-B026-5BECF96558D1}"/>
              </a:ext>
            </a:extLst>
          </p:cNvPr>
          <p:cNvSpPr>
            <a:spLocks noGrp="1"/>
          </p:cNvSpPr>
          <p:nvPr>
            <p:ph type="ftr" sz="quarter" idx="3"/>
          </p:nvPr>
        </p:nvSpPr>
        <p:spPr/>
        <p:txBody>
          <a:bodyPr/>
          <a:lstStyle/>
          <a:p>
            <a:r>
              <a:rPr lang="en-US"/>
              <a:t>Johns Hopkins Bloomberg School of Public Health</a:t>
            </a:r>
            <a:endParaRPr lang="en-US" dirty="0"/>
          </a:p>
        </p:txBody>
      </p:sp>
    </p:spTree>
    <p:extLst>
      <p:ext uri="{BB962C8B-B14F-4D97-AF65-F5344CB8AC3E}">
        <p14:creationId xmlns:p14="http://schemas.microsoft.com/office/powerpoint/2010/main" val="4079293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6797B48-A340-7744-93F9-69ED04A2528E}"/>
              </a:ext>
            </a:extLst>
          </p:cNvPr>
          <p:cNvSpPr>
            <a:spLocks noGrp="1"/>
          </p:cNvSpPr>
          <p:nvPr>
            <p:ph type="body" sz="quarter" idx="14"/>
          </p:nvPr>
        </p:nvSpPr>
        <p:spPr/>
        <p:txBody>
          <a:bodyPr/>
          <a:lstStyle/>
          <a:p>
            <a:r>
              <a:rPr lang="en-US" dirty="0"/>
              <a:t>Using pre-bunking &amp; inoculation</a:t>
            </a:r>
          </a:p>
        </p:txBody>
      </p:sp>
      <p:sp>
        <p:nvSpPr>
          <p:cNvPr id="4" name="Slide Number Placeholder 3">
            <a:extLst>
              <a:ext uri="{FF2B5EF4-FFF2-40B4-BE49-F238E27FC236}">
                <a16:creationId xmlns:a16="http://schemas.microsoft.com/office/drawing/2014/main" id="{575299EA-5D9A-8341-A73E-EC005EEC6B6B}"/>
              </a:ext>
            </a:extLst>
          </p:cNvPr>
          <p:cNvSpPr>
            <a:spLocks noGrp="1"/>
          </p:cNvSpPr>
          <p:nvPr>
            <p:ph type="sldNum" idx="4294967295"/>
          </p:nvPr>
        </p:nvSpPr>
        <p:spPr>
          <a:xfrm>
            <a:off x="8413750" y="5710238"/>
            <a:ext cx="730250" cy="206375"/>
          </a:xfrm>
          <a:prstGeom prst="rect">
            <a:avLst/>
          </a:prstGeom>
        </p:spPr>
        <p:txBody>
          <a:bodyPr spcFirstLastPara="1" vert="horz" wrap="square" lIns="68580" tIns="34290" rIns="68580" bIns="34290" rtlCol="0" anchor="ctr" anchorCtr="0">
            <a:normAutofit/>
          </a:bodyPr>
          <a:lstStyle/>
          <a:p>
            <a:pPr defTabSz="342900">
              <a:lnSpc>
                <a:spcPct val="90000"/>
              </a:lnSpc>
              <a:spcAft>
                <a:spcPts val="450"/>
              </a:spcAft>
            </a:pPr>
            <a:fld id="{00000000-1234-1234-1234-123412341234}" type="slidenum">
              <a:rPr lang="en-US" sz="525"/>
              <a:pPr defTabSz="342900">
                <a:lnSpc>
                  <a:spcPct val="90000"/>
                </a:lnSpc>
                <a:spcAft>
                  <a:spcPts val="450"/>
                </a:spcAft>
              </a:pPr>
              <a:t>23</a:t>
            </a:fld>
            <a:endParaRPr lang="en-US" sz="525"/>
          </a:p>
        </p:txBody>
      </p:sp>
      <p:sp>
        <p:nvSpPr>
          <p:cNvPr id="5" name="Rectangle 4">
            <a:extLst>
              <a:ext uri="{FF2B5EF4-FFF2-40B4-BE49-F238E27FC236}">
                <a16:creationId xmlns:a16="http://schemas.microsoft.com/office/drawing/2014/main" id="{8B1BD806-33DB-5A4F-84C2-CD39922D9118}"/>
              </a:ext>
            </a:extLst>
          </p:cNvPr>
          <p:cNvSpPr/>
          <p:nvPr/>
        </p:nvSpPr>
        <p:spPr>
          <a:xfrm>
            <a:off x="1" y="6105455"/>
            <a:ext cx="9227010" cy="461665"/>
          </a:xfrm>
          <a:prstGeom prst="rect">
            <a:avLst/>
          </a:prstGeom>
        </p:spPr>
        <p:txBody>
          <a:bodyPr wrap="square">
            <a:spAutoFit/>
          </a:bodyPr>
          <a:lstStyle/>
          <a:p>
            <a:pPr>
              <a:spcAft>
                <a:spcPts val="450"/>
              </a:spcAft>
            </a:pPr>
            <a:r>
              <a:rPr lang="en-US" sz="1200" dirty="0" err="1">
                <a:solidFill>
                  <a:schemeClr val="bg1"/>
                </a:solidFill>
              </a:rPr>
              <a:t>Papageorgis</a:t>
            </a:r>
            <a:r>
              <a:rPr lang="en-US" sz="1200" dirty="0">
                <a:solidFill>
                  <a:schemeClr val="bg1"/>
                </a:solidFill>
              </a:rPr>
              <a:t>, D., &amp; McGuire, W. J. (1961). The generality of immunity to persuasion produced by pre-exposure to weakened counterarguments. </a:t>
            </a:r>
            <a:r>
              <a:rPr lang="en-US" sz="1200" i="1" dirty="0">
                <a:solidFill>
                  <a:schemeClr val="bg1"/>
                </a:solidFill>
              </a:rPr>
              <a:t>The Journal of Abnormal and Social Psychology</a:t>
            </a:r>
            <a:r>
              <a:rPr lang="en-US" sz="1200" dirty="0">
                <a:solidFill>
                  <a:schemeClr val="bg1"/>
                </a:solidFill>
              </a:rPr>
              <a:t>, </a:t>
            </a:r>
            <a:r>
              <a:rPr lang="en-US" sz="1200" i="1" dirty="0">
                <a:solidFill>
                  <a:schemeClr val="bg1"/>
                </a:solidFill>
              </a:rPr>
              <a:t>62</a:t>
            </a:r>
            <a:r>
              <a:rPr lang="en-US" sz="1200" dirty="0">
                <a:solidFill>
                  <a:schemeClr val="bg1"/>
                </a:solidFill>
              </a:rPr>
              <a:t>(3), 475.</a:t>
            </a:r>
          </a:p>
        </p:txBody>
      </p:sp>
      <p:graphicFrame>
        <p:nvGraphicFramePr>
          <p:cNvPr id="16" name="Text Placeholder 2">
            <a:extLst>
              <a:ext uri="{FF2B5EF4-FFF2-40B4-BE49-F238E27FC236}">
                <a16:creationId xmlns:a16="http://schemas.microsoft.com/office/drawing/2014/main" id="{C59599D0-5847-4515-8833-E6E7A49CA998}"/>
              </a:ext>
            </a:extLst>
          </p:cNvPr>
          <p:cNvGraphicFramePr/>
          <p:nvPr>
            <p:extLst>
              <p:ext uri="{D42A27DB-BD31-4B8C-83A1-F6EECF244321}">
                <p14:modId xmlns:p14="http://schemas.microsoft.com/office/powerpoint/2010/main" val="70190115"/>
              </p:ext>
            </p:extLst>
          </p:nvPr>
        </p:nvGraphicFramePr>
        <p:xfrm>
          <a:off x="1272209" y="874643"/>
          <a:ext cx="6585711" cy="5267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a:extLst>
              <a:ext uri="{FF2B5EF4-FFF2-40B4-BE49-F238E27FC236}">
                <a16:creationId xmlns:a16="http://schemas.microsoft.com/office/drawing/2014/main" id="{BF1EB37C-8E26-314D-BF76-3A4890D9A5D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74702" y="5197597"/>
            <a:ext cx="1052309" cy="1052309"/>
          </a:xfrm>
          <a:prstGeom prst="rect">
            <a:avLst/>
          </a:prstGeom>
        </p:spPr>
      </p:pic>
    </p:spTree>
    <p:extLst>
      <p:ext uri="{BB962C8B-B14F-4D97-AF65-F5344CB8AC3E}">
        <p14:creationId xmlns:p14="http://schemas.microsoft.com/office/powerpoint/2010/main" val="2174896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F49ABC-13C0-8C49-BDAB-A073FF680650}"/>
              </a:ext>
            </a:extLst>
          </p:cNvPr>
          <p:cNvSpPr>
            <a:spLocks noGrp="1"/>
          </p:cNvSpPr>
          <p:nvPr>
            <p:ph type="body" sz="quarter" idx="14"/>
          </p:nvPr>
        </p:nvSpPr>
        <p:spPr/>
        <p:txBody>
          <a:bodyPr/>
          <a:lstStyle/>
          <a:p>
            <a:r>
              <a:rPr lang="en-US" dirty="0"/>
              <a:t>Using the availability heuristic</a:t>
            </a:r>
          </a:p>
        </p:txBody>
      </p:sp>
      <p:sp>
        <p:nvSpPr>
          <p:cNvPr id="3" name="Text Placeholder 2">
            <a:extLst>
              <a:ext uri="{FF2B5EF4-FFF2-40B4-BE49-F238E27FC236}">
                <a16:creationId xmlns:a16="http://schemas.microsoft.com/office/drawing/2014/main" id="{7486394E-A046-194C-8A8A-F6FDB87A55D2}"/>
              </a:ext>
            </a:extLst>
          </p:cNvPr>
          <p:cNvSpPr>
            <a:spLocks noGrp="1"/>
          </p:cNvSpPr>
          <p:nvPr>
            <p:ph type="body" sz="quarter" idx="12"/>
          </p:nvPr>
        </p:nvSpPr>
        <p:spPr>
          <a:xfrm>
            <a:off x="571500" y="1286931"/>
            <a:ext cx="8001000" cy="3749040"/>
          </a:xfrm>
        </p:spPr>
        <p:txBody>
          <a:bodyPr/>
          <a:lstStyle/>
          <a:p>
            <a:pPr marL="285750" indent="-285750">
              <a:buFont typeface="Arial" panose="020B0604020202020204" pitchFamily="34" charset="0"/>
              <a:buChar char="•"/>
            </a:pPr>
            <a:r>
              <a:rPr lang="en-US" b="1" dirty="0">
                <a:solidFill>
                  <a:srgbClr val="FFFFFF"/>
                </a:solidFill>
              </a:rPr>
              <a:t>The availability heuristic </a:t>
            </a:r>
            <a:r>
              <a:rPr lang="en-US" dirty="0">
                <a:solidFill>
                  <a:srgbClr val="FFFFFF"/>
                </a:solidFill>
              </a:rPr>
              <a:t>describes our propensity to estimate the probability of an event based on how easily an instance of that event comes to mind.</a:t>
            </a:r>
          </a:p>
          <a:p>
            <a:endParaRPr lang="en-US" b="1" dirty="0">
              <a:solidFill>
                <a:srgbClr val="FFFFFF"/>
              </a:solidFill>
            </a:endParaRPr>
          </a:p>
          <a:p>
            <a:endParaRPr lang="en-US" dirty="0"/>
          </a:p>
        </p:txBody>
      </p:sp>
      <p:sp>
        <p:nvSpPr>
          <p:cNvPr id="4" name="Footer Placeholder 3">
            <a:extLst>
              <a:ext uri="{FF2B5EF4-FFF2-40B4-BE49-F238E27FC236}">
                <a16:creationId xmlns:a16="http://schemas.microsoft.com/office/drawing/2014/main" id="{5A529AF2-251E-9246-80D8-D9F1A20BBAE2}"/>
              </a:ext>
            </a:extLst>
          </p:cNvPr>
          <p:cNvSpPr>
            <a:spLocks noGrp="1"/>
          </p:cNvSpPr>
          <p:nvPr>
            <p:ph type="ftr" sz="quarter" idx="3"/>
          </p:nvPr>
        </p:nvSpPr>
        <p:spPr/>
        <p:txBody>
          <a:bodyPr/>
          <a:lstStyle/>
          <a:p>
            <a:r>
              <a:rPr lang="en-US"/>
              <a:t>Johns Hopkins Bloomberg School of Public Health</a:t>
            </a:r>
            <a:endParaRPr lang="en-US" dirty="0"/>
          </a:p>
        </p:txBody>
      </p:sp>
      <p:pic>
        <p:nvPicPr>
          <p:cNvPr id="5" name="Picture 4">
            <a:extLst>
              <a:ext uri="{FF2B5EF4-FFF2-40B4-BE49-F238E27FC236}">
                <a16:creationId xmlns:a16="http://schemas.microsoft.com/office/drawing/2014/main" id="{C1917148-CBE2-414C-9ECA-4AE5312C95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7156" y="2308134"/>
            <a:ext cx="4662435" cy="3952142"/>
          </a:xfrm>
          <a:prstGeom prst="rect">
            <a:avLst/>
          </a:prstGeom>
        </p:spPr>
      </p:pic>
      <p:sp>
        <p:nvSpPr>
          <p:cNvPr id="6" name="Rectangle 5">
            <a:extLst>
              <a:ext uri="{FF2B5EF4-FFF2-40B4-BE49-F238E27FC236}">
                <a16:creationId xmlns:a16="http://schemas.microsoft.com/office/drawing/2014/main" id="{5787798F-72D6-994C-9CB6-A32E88995139}"/>
              </a:ext>
            </a:extLst>
          </p:cNvPr>
          <p:cNvSpPr/>
          <p:nvPr/>
        </p:nvSpPr>
        <p:spPr>
          <a:xfrm>
            <a:off x="0" y="6298282"/>
            <a:ext cx="9730409" cy="276999"/>
          </a:xfrm>
          <a:prstGeom prst="rect">
            <a:avLst/>
          </a:prstGeom>
        </p:spPr>
        <p:txBody>
          <a:bodyPr wrap="square">
            <a:spAutoFit/>
          </a:bodyPr>
          <a:lstStyle/>
          <a:p>
            <a:pPr>
              <a:spcAft>
                <a:spcPts val="600"/>
              </a:spcAft>
            </a:pPr>
            <a:r>
              <a:rPr lang="en-US" sz="1200" dirty="0">
                <a:solidFill>
                  <a:schemeClr val="bg1"/>
                </a:solidFill>
              </a:rPr>
              <a:t>Omer, S. B., Amin, A. B., Limaye, R. J. (2017). Communicating about Vaccines in a "Post-Fact" World. </a:t>
            </a:r>
            <a:r>
              <a:rPr lang="en-US" sz="1200" i="1" dirty="0">
                <a:solidFill>
                  <a:schemeClr val="bg1"/>
                </a:solidFill>
              </a:rPr>
              <a:t>JAMA Pediatrics, 171 </a:t>
            </a:r>
            <a:r>
              <a:rPr lang="en-US" sz="1200" dirty="0">
                <a:solidFill>
                  <a:schemeClr val="bg1"/>
                </a:solidFill>
              </a:rPr>
              <a:t>(10), 929-930.</a:t>
            </a:r>
          </a:p>
        </p:txBody>
      </p:sp>
    </p:spTree>
    <p:extLst>
      <p:ext uri="{BB962C8B-B14F-4D97-AF65-F5344CB8AC3E}">
        <p14:creationId xmlns:p14="http://schemas.microsoft.com/office/powerpoint/2010/main" val="3153799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BC4142-B33D-3F45-98D5-14CDC542F786}"/>
              </a:ext>
            </a:extLst>
          </p:cNvPr>
          <p:cNvSpPr>
            <a:spLocks noGrp="1"/>
          </p:cNvSpPr>
          <p:nvPr>
            <p:ph type="body" sz="quarter" idx="14"/>
          </p:nvPr>
        </p:nvSpPr>
        <p:spPr/>
        <p:txBody>
          <a:bodyPr/>
          <a:lstStyle/>
          <a:p>
            <a:r>
              <a:rPr lang="en-US" dirty="0"/>
              <a:t>Being careful to not correct misperceptions</a:t>
            </a:r>
          </a:p>
        </p:txBody>
      </p:sp>
      <p:sp>
        <p:nvSpPr>
          <p:cNvPr id="3" name="Text Placeholder 2">
            <a:extLst>
              <a:ext uri="{FF2B5EF4-FFF2-40B4-BE49-F238E27FC236}">
                <a16:creationId xmlns:a16="http://schemas.microsoft.com/office/drawing/2014/main" id="{1DE41B46-DFBE-534D-8089-D94AA2549374}"/>
              </a:ext>
            </a:extLst>
          </p:cNvPr>
          <p:cNvSpPr>
            <a:spLocks noGrp="1"/>
          </p:cNvSpPr>
          <p:nvPr>
            <p:ph type="body" sz="quarter" idx="12"/>
          </p:nvPr>
        </p:nvSpPr>
        <p:spPr/>
        <p:txBody>
          <a:bodyPr/>
          <a:lstStyle/>
          <a:p>
            <a:pPr marL="285750" indent="-285750">
              <a:buFont typeface="Arial" panose="020B0604020202020204" pitchFamily="34" charset="0"/>
              <a:buChar char="•"/>
            </a:pPr>
            <a:r>
              <a:rPr lang="en-US" b="1" dirty="0">
                <a:solidFill>
                  <a:srgbClr val="FFFFFF"/>
                </a:solidFill>
              </a:rPr>
              <a:t>Don’t correct misperceptions</a:t>
            </a:r>
            <a:r>
              <a:rPr lang="en-US" dirty="0">
                <a:solidFill>
                  <a:srgbClr val="FFFFFF"/>
                </a:solidFill>
              </a:rPr>
              <a:t>: The instinctive response to vaccine-related misinformation is to provide correct information, but this can backfire – called the boomerang effect.</a:t>
            </a:r>
          </a:p>
          <a:p>
            <a:endParaRPr lang="en-US" dirty="0"/>
          </a:p>
        </p:txBody>
      </p:sp>
      <p:sp>
        <p:nvSpPr>
          <p:cNvPr id="4" name="Footer Placeholder 3">
            <a:extLst>
              <a:ext uri="{FF2B5EF4-FFF2-40B4-BE49-F238E27FC236}">
                <a16:creationId xmlns:a16="http://schemas.microsoft.com/office/drawing/2014/main" id="{98B0563C-187E-CE47-80D4-A75894C9B9CD}"/>
              </a:ext>
            </a:extLst>
          </p:cNvPr>
          <p:cNvSpPr>
            <a:spLocks noGrp="1"/>
          </p:cNvSpPr>
          <p:nvPr>
            <p:ph type="ftr" sz="quarter" idx="3"/>
          </p:nvPr>
        </p:nvSpPr>
        <p:spPr/>
        <p:txBody>
          <a:bodyPr/>
          <a:lstStyle/>
          <a:p>
            <a:r>
              <a:rPr lang="en-US"/>
              <a:t>Johns Hopkins Bloomberg School of Public Health</a:t>
            </a:r>
            <a:endParaRPr lang="en-US" dirty="0"/>
          </a:p>
        </p:txBody>
      </p:sp>
      <p:pic>
        <p:nvPicPr>
          <p:cNvPr id="5" name="Picture 4">
            <a:extLst>
              <a:ext uri="{FF2B5EF4-FFF2-40B4-BE49-F238E27FC236}">
                <a16:creationId xmlns:a16="http://schemas.microsoft.com/office/drawing/2014/main" id="{0B7916A3-8696-6D46-8FFA-F6559529D2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b="-1"/>
          <a:stretch/>
        </p:blipFill>
        <p:spPr>
          <a:xfrm>
            <a:off x="2289599" y="3495951"/>
            <a:ext cx="4555658" cy="2327347"/>
          </a:xfrm>
          <a:prstGeom prst="rect">
            <a:avLst/>
          </a:prstGeom>
        </p:spPr>
      </p:pic>
      <p:sp>
        <p:nvSpPr>
          <p:cNvPr id="6" name="Rectangle 5">
            <a:extLst>
              <a:ext uri="{FF2B5EF4-FFF2-40B4-BE49-F238E27FC236}">
                <a16:creationId xmlns:a16="http://schemas.microsoft.com/office/drawing/2014/main" id="{387ADAA1-ECDD-D249-9B6D-007BE2E6DC2B}"/>
              </a:ext>
            </a:extLst>
          </p:cNvPr>
          <p:cNvSpPr/>
          <p:nvPr/>
        </p:nvSpPr>
        <p:spPr>
          <a:xfrm>
            <a:off x="0" y="6298282"/>
            <a:ext cx="9730409" cy="276999"/>
          </a:xfrm>
          <a:prstGeom prst="rect">
            <a:avLst/>
          </a:prstGeom>
        </p:spPr>
        <p:txBody>
          <a:bodyPr wrap="square">
            <a:spAutoFit/>
          </a:bodyPr>
          <a:lstStyle/>
          <a:p>
            <a:pPr>
              <a:spcAft>
                <a:spcPts val="600"/>
              </a:spcAft>
            </a:pPr>
            <a:r>
              <a:rPr lang="en-US" sz="1200" dirty="0">
                <a:solidFill>
                  <a:schemeClr val="bg1"/>
                </a:solidFill>
              </a:rPr>
              <a:t>Omer, S. B., Amin, A. B., Limaye, R. J. (2017). Communicating about Vaccines in a "Post-Fact" World. </a:t>
            </a:r>
            <a:r>
              <a:rPr lang="en-US" sz="1200" i="1" dirty="0">
                <a:solidFill>
                  <a:schemeClr val="bg1"/>
                </a:solidFill>
              </a:rPr>
              <a:t>JAMA Pediatrics, 171 </a:t>
            </a:r>
            <a:r>
              <a:rPr lang="en-US" sz="1200" dirty="0">
                <a:solidFill>
                  <a:schemeClr val="bg1"/>
                </a:solidFill>
              </a:rPr>
              <a:t>(10), 929-930.</a:t>
            </a:r>
          </a:p>
        </p:txBody>
      </p:sp>
    </p:spTree>
    <p:extLst>
      <p:ext uri="{BB962C8B-B14F-4D97-AF65-F5344CB8AC3E}">
        <p14:creationId xmlns:p14="http://schemas.microsoft.com/office/powerpoint/2010/main" val="3638494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Google Shape;153;p33"/>
          <p:cNvSpPr txBox="1">
            <a:spLocks noGrp="1"/>
          </p:cNvSpPr>
          <p:nvPr>
            <p:ph type="body" idx="1"/>
          </p:nvPr>
        </p:nvSpPr>
        <p:spPr>
          <a:xfrm>
            <a:off x="311700" y="1824039"/>
            <a:ext cx="7683877" cy="3416400"/>
          </a:xfrm>
          <a:prstGeom prst="rect">
            <a:avLst/>
          </a:prstGeom>
        </p:spPr>
        <p:txBody>
          <a:bodyPr spcFirstLastPara="1" wrap="square" lIns="91425" tIns="91425" rIns="91425" bIns="91425" anchor="t" anchorCtr="0">
            <a:noAutofit/>
          </a:bodyPr>
          <a:lstStyle/>
          <a:p>
            <a:pPr indent="-368300" algn="ctr">
              <a:buClr>
                <a:srgbClr val="FFFFFF"/>
              </a:buClr>
              <a:buSzPts val="2200"/>
            </a:pPr>
            <a:r>
              <a:rPr lang="en-US" dirty="0">
                <a:solidFill>
                  <a:schemeClr val="tx1"/>
                </a:solidFill>
              </a:rPr>
              <a:t>In 2002, the US Centers for Disease Control and Prevention (CDC) published the Crisis and Emergency Risk Communication (CERC)</a:t>
            </a:r>
            <a:endParaRPr sz="1500" i="1" dirty="0"/>
          </a:p>
          <a:p>
            <a:pPr indent="0">
              <a:spcBef>
                <a:spcPts val="1600"/>
              </a:spcBef>
              <a:spcAft>
                <a:spcPts val="1600"/>
              </a:spcAft>
              <a:buNone/>
            </a:pPr>
            <a:endParaRPr sz="1500" b="1" u="sng" dirty="0">
              <a:solidFill>
                <a:srgbClr val="FFFFFF"/>
              </a:solidFill>
            </a:endParaRPr>
          </a:p>
        </p:txBody>
      </p:sp>
      <p:pic>
        <p:nvPicPr>
          <p:cNvPr id="6" name="Picture 5">
            <a:extLst>
              <a:ext uri="{FF2B5EF4-FFF2-40B4-BE49-F238E27FC236}">
                <a16:creationId xmlns:a16="http://schemas.microsoft.com/office/drawing/2014/main" id="{83D8CCB2-5C3E-FB44-8F79-8573D6BD2A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5906" y="5033961"/>
            <a:ext cx="2088094" cy="943872"/>
          </a:xfrm>
          <a:prstGeom prst="rect">
            <a:avLst/>
          </a:prstGeom>
        </p:spPr>
      </p:pic>
      <p:pic>
        <p:nvPicPr>
          <p:cNvPr id="9218" name="Picture 2" descr="CDC's CERC Program—Principles to communicate by in an emergency response  and everyday life | Blogs | CDC">
            <a:extLst>
              <a:ext uri="{FF2B5EF4-FFF2-40B4-BE49-F238E27FC236}">
                <a16:creationId xmlns:a16="http://schemas.microsoft.com/office/drawing/2014/main" id="{59176604-40D7-7C4D-8DDF-264788EC0F3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5332" y="343514"/>
            <a:ext cx="6360886" cy="1160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784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116E32-5EF5-514D-AABE-0B2F70DA55CD}"/>
              </a:ext>
            </a:extLst>
          </p:cNvPr>
          <p:cNvSpPr txBox="1">
            <a:spLocks/>
          </p:cNvSpPr>
          <p:nvPr/>
        </p:nvSpPr>
        <p:spPr>
          <a:xfrm>
            <a:off x="311700" y="1032616"/>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9pPr>
          </a:lstStyle>
          <a:p>
            <a:r>
              <a:rPr lang="en" sz="2800" b="1" dirty="0">
                <a:latin typeface="Average"/>
                <a:sym typeface="Average"/>
              </a:rPr>
              <a:t>Distrust and lack of confidence</a:t>
            </a:r>
            <a:endParaRPr lang="en-US" dirty="0"/>
          </a:p>
        </p:txBody>
      </p:sp>
      <p:pic>
        <p:nvPicPr>
          <p:cNvPr id="6" name="Picture 5">
            <a:extLst>
              <a:ext uri="{FF2B5EF4-FFF2-40B4-BE49-F238E27FC236}">
                <a16:creationId xmlns:a16="http://schemas.microsoft.com/office/drawing/2014/main" id="{A96F1906-15DD-9241-8B8A-69D9F382FB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55906" y="5033961"/>
            <a:ext cx="2088094" cy="943872"/>
          </a:xfrm>
          <a:prstGeom prst="rect">
            <a:avLst/>
          </a:prstGeom>
        </p:spPr>
      </p:pic>
      <p:sp>
        <p:nvSpPr>
          <p:cNvPr id="7" name="Text Placeholder 6">
            <a:extLst>
              <a:ext uri="{FF2B5EF4-FFF2-40B4-BE49-F238E27FC236}">
                <a16:creationId xmlns:a16="http://schemas.microsoft.com/office/drawing/2014/main" id="{7700098C-F431-B746-9A33-737E6C21158F}"/>
              </a:ext>
            </a:extLst>
          </p:cNvPr>
          <p:cNvSpPr>
            <a:spLocks noGrp="1"/>
          </p:cNvSpPr>
          <p:nvPr>
            <p:ph type="body" idx="2"/>
          </p:nvPr>
        </p:nvSpPr>
        <p:spPr/>
        <p:txBody>
          <a:bodyPr/>
          <a:lstStyle/>
          <a:p>
            <a:endParaRPr lang="en-US"/>
          </a:p>
        </p:txBody>
      </p:sp>
      <p:sp>
        <p:nvSpPr>
          <p:cNvPr id="9" name="Text Placeholder 8">
            <a:extLst>
              <a:ext uri="{FF2B5EF4-FFF2-40B4-BE49-F238E27FC236}">
                <a16:creationId xmlns:a16="http://schemas.microsoft.com/office/drawing/2014/main" id="{E4B15585-F900-FE4F-8D63-F76DAB7248DC}"/>
              </a:ext>
            </a:extLst>
          </p:cNvPr>
          <p:cNvSpPr>
            <a:spLocks noGrp="1"/>
          </p:cNvSpPr>
          <p:nvPr>
            <p:ph type="body" idx="1"/>
          </p:nvPr>
        </p:nvSpPr>
        <p:spPr/>
        <p:txBody>
          <a:bodyPr/>
          <a:lstStyle/>
          <a:p>
            <a:endParaRPr lang="en-US"/>
          </a:p>
        </p:txBody>
      </p:sp>
      <p:pic>
        <p:nvPicPr>
          <p:cNvPr id="8194" name="Picture 2" descr="Figure 2.">
            <a:extLst>
              <a:ext uri="{FF2B5EF4-FFF2-40B4-BE49-F238E27FC236}">
                <a16:creationId xmlns:a16="http://schemas.microsoft.com/office/drawing/2014/main" id="{B61C1907-4A4A-BA47-B1E6-69C024E99F0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0989" y="857250"/>
            <a:ext cx="858202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048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ADD7335-DB19-5040-996B-F5BC0F680387}"/>
              </a:ext>
            </a:extLst>
          </p:cNvPr>
          <p:cNvSpPr>
            <a:spLocks noGrp="1"/>
          </p:cNvSpPr>
          <p:nvPr>
            <p:ph type="ftr" sz="quarter" idx="4294967295"/>
          </p:nvPr>
        </p:nvSpPr>
        <p:spPr>
          <a:xfrm>
            <a:off x="0" y="6500813"/>
            <a:ext cx="2895600" cy="365125"/>
          </a:xfrm>
        </p:spPr>
        <p:txBody>
          <a:bodyPr/>
          <a:lstStyle/>
          <a:p>
            <a:r>
              <a:rPr lang="en-US"/>
              <a:t>Johns Hopkins Bloomberg School of Public Health</a:t>
            </a:r>
            <a:endParaRPr lang="en-US" dirty="0"/>
          </a:p>
        </p:txBody>
      </p:sp>
      <p:sp>
        <p:nvSpPr>
          <p:cNvPr id="3" name="Rectangle 2">
            <a:extLst>
              <a:ext uri="{FF2B5EF4-FFF2-40B4-BE49-F238E27FC236}">
                <a16:creationId xmlns:a16="http://schemas.microsoft.com/office/drawing/2014/main" id="{089DBE2E-F3FA-2746-B2E0-15DF6319A44D}"/>
              </a:ext>
            </a:extLst>
          </p:cNvPr>
          <p:cNvSpPr/>
          <p:nvPr/>
        </p:nvSpPr>
        <p:spPr>
          <a:xfrm>
            <a:off x="683246" y="3187842"/>
            <a:ext cx="7876899" cy="745432"/>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bg1"/>
                </a:solidFill>
              </a:rPr>
              <a:t>Thank you!</a:t>
            </a:r>
          </a:p>
        </p:txBody>
      </p:sp>
    </p:spTree>
    <p:extLst>
      <p:ext uri="{BB962C8B-B14F-4D97-AF65-F5344CB8AC3E}">
        <p14:creationId xmlns:p14="http://schemas.microsoft.com/office/powerpoint/2010/main" val="1169006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81BD548-FCBA-D246-A7AA-D1FE82EF1D1A}"/>
              </a:ext>
            </a:extLst>
          </p:cNvPr>
          <p:cNvSpPr>
            <a:spLocks noGrp="1"/>
          </p:cNvSpPr>
          <p:nvPr>
            <p:ph type="body" sz="quarter" idx="12"/>
          </p:nvPr>
        </p:nvSpPr>
        <p:spPr>
          <a:xfrm>
            <a:off x="576167" y="523980"/>
            <a:ext cx="7991666" cy="3749040"/>
          </a:xfrm>
        </p:spPr>
        <p:txBody>
          <a:bodyPr/>
          <a:lstStyle/>
          <a:p>
            <a:pPr marL="285750" indent="-285750" fontAlgn="base">
              <a:buFont typeface="Arial" panose="020B0604020202020204" pitchFamily="34" charset="0"/>
              <a:buChar char="•"/>
            </a:pPr>
            <a:r>
              <a:rPr lang="en-US" sz="2600" dirty="0"/>
              <a:t>65.8% of eligible population in US (12+) is partially vaccinated</a:t>
            </a:r>
          </a:p>
          <a:p>
            <a:pPr marL="285750" indent="-285750" fontAlgn="base">
              <a:buFont typeface="Arial" panose="020B0604020202020204" pitchFamily="34" charset="0"/>
              <a:buChar char="•"/>
            </a:pPr>
            <a:r>
              <a:rPr lang="en-US" sz="2600" dirty="0"/>
              <a:t>57% of eligible population in US (12-17) is fully vaccinated </a:t>
            </a:r>
          </a:p>
          <a:p>
            <a:pPr marL="285750" indent="-285750" fontAlgn="base">
              <a:buFont typeface="Arial" panose="020B0604020202020204" pitchFamily="34" charset="0"/>
              <a:buChar char="•"/>
            </a:pPr>
            <a:r>
              <a:rPr lang="en-US" sz="2600" dirty="0"/>
              <a:t>27% of eligible population in US (5-11) is fully vaccinated </a:t>
            </a:r>
          </a:p>
          <a:p>
            <a:pPr marL="285750" indent="-285750" fontAlgn="base">
              <a:buFont typeface="Arial" panose="020B0604020202020204" pitchFamily="34" charset="0"/>
              <a:buChar char="•"/>
            </a:pPr>
            <a:r>
              <a:rPr lang="en-US" sz="2600" dirty="0"/>
              <a:t>Trials ongoing for children aged 6 months-4 years</a:t>
            </a:r>
          </a:p>
        </p:txBody>
      </p:sp>
      <p:sp>
        <p:nvSpPr>
          <p:cNvPr id="4" name="Footer Placeholder 3">
            <a:extLst>
              <a:ext uri="{FF2B5EF4-FFF2-40B4-BE49-F238E27FC236}">
                <a16:creationId xmlns:a16="http://schemas.microsoft.com/office/drawing/2014/main" id="{626AB981-18F0-634D-8A32-94D9A0FFB855}"/>
              </a:ext>
            </a:extLst>
          </p:cNvPr>
          <p:cNvSpPr>
            <a:spLocks noGrp="1"/>
          </p:cNvSpPr>
          <p:nvPr>
            <p:ph type="ftr" sz="quarter" idx="3"/>
          </p:nvPr>
        </p:nvSpPr>
        <p:spPr/>
        <p:txBody>
          <a:bodyPr/>
          <a:lstStyle/>
          <a:p>
            <a:r>
              <a:rPr lang="en-US"/>
              <a:t>Johns Hopkins Bloomberg School of Public Health</a:t>
            </a:r>
            <a:endParaRPr lang="en-US" dirty="0"/>
          </a:p>
        </p:txBody>
      </p:sp>
      <p:pic>
        <p:nvPicPr>
          <p:cNvPr id="4098" name="Picture 2">
            <a:extLst>
              <a:ext uri="{FF2B5EF4-FFF2-40B4-BE49-F238E27FC236}">
                <a16:creationId xmlns:a16="http://schemas.microsoft.com/office/drawing/2014/main" id="{C31E1B37-9FF0-C644-94BF-E69CD089432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13410" y="4273020"/>
            <a:ext cx="6168044" cy="2071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926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F25CC4-8A2B-A64F-8441-13CFCCCC28EE}"/>
              </a:ext>
            </a:extLst>
          </p:cNvPr>
          <p:cNvSpPr>
            <a:spLocks noGrp="1"/>
          </p:cNvSpPr>
          <p:nvPr>
            <p:ph type="body" sz="quarter" idx="14"/>
          </p:nvPr>
        </p:nvSpPr>
        <p:spPr/>
        <p:txBody>
          <a:bodyPr/>
          <a:lstStyle/>
          <a:p>
            <a:endParaRPr lang="en-US"/>
          </a:p>
        </p:txBody>
      </p:sp>
      <p:sp>
        <p:nvSpPr>
          <p:cNvPr id="4" name="Footer Placeholder 3">
            <a:extLst>
              <a:ext uri="{FF2B5EF4-FFF2-40B4-BE49-F238E27FC236}">
                <a16:creationId xmlns:a16="http://schemas.microsoft.com/office/drawing/2014/main" id="{DFDCA9B7-3238-634C-858B-D6655ABC0AC4}"/>
              </a:ext>
            </a:extLst>
          </p:cNvPr>
          <p:cNvSpPr>
            <a:spLocks noGrp="1"/>
          </p:cNvSpPr>
          <p:nvPr>
            <p:ph type="ftr" sz="quarter" idx="3"/>
          </p:nvPr>
        </p:nvSpPr>
        <p:spPr/>
        <p:txBody>
          <a:bodyPr/>
          <a:lstStyle/>
          <a:p>
            <a:r>
              <a:rPr lang="en-US"/>
              <a:t>Johns Hopkins Bloomberg School of Public Health</a:t>
            </a:r>
            <a:endParaRPr lang="en-US" dirty="0"/>
          </a:p>
        </p:txBody>
      </p:sp>
      <p:pic>
        <p:nvPicPr>
          <p:cNvPr id="1026" name="Picture 2" descr="Covid vaccine rollout gives US hope amid variant concerns - BBC News">
            <a:extLst>
              <a:ext uri="{FF2B5EF4-FFF2-40B4-BE49-F238E27FC236}">
                <a16:creationId xmlns:a16="http://schemas.microsoft.com/office/drawing/2014/main" id="{0559A40A-FCC9-9B4F-A601-AE3414145C4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25739"/>
            <a:ext cx="9144000" cy="6430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642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FA5499-E3DC-3E4C-9F03-988323B36E5E}"/>
              </a:ext>
            </a:extLst>
          </p:cNvPr>
          <p:cNvSpPr>
            <a:spLocks noGrp="1"/>
          </p:cNvSpPr>
          <p:nvPr>
            <p:ph type="body" sz="quarter" idx="10"/>
          </p:nvPr>
        </p:nvSpPr>
        <p:spPr>
          <a:xfrm>
            <a:off x="1411356" y="2763942"/>
            <a:ext cx="6410739" cy="1176413"/>
          </a:xfrm>
          <a:prstGeom prst="rect">
            <a:avLst/>
          </a:prstGeom>
        </p:spPr>
        <p:txBody>
          <a:bodyPr/>
          <a:lstStyle/>
          <a:p>
            <a:r>
              <a:rPr lang="en-US" sz="3200" dirty="0"/>
              <a:t>What is driving COVID-19 hesitancy? </a:t>
            </a:r>
          </a:p>
        </p:txBody>
      </p:sp>
      <p:sp>
        <p:nvSpPr>
          <p:cNvPr id="4" name="Footer Placeholder 3">
            <a:extLst>
              <a:ext uri="{FF2B5EF4-FFF2-40B4-BE49-F238E27FC236}">
                <a16:creationId xmlns:a16="http://schemas.microsoft.com/office/drawing/2014/main" id="{9D9E3DBB-2CF8-F542-8A51-4A0582A3F2C7}"/>
              </a:ext>
            </a:extLst>
          </p:cNvPr>
          <p:cNvSpPr>
            <a:spLocks noGrp="1"/>
          </p:cNvSpPr>
          <p:nvPr>
            <p:ph type="ftr" sz="quarter" idx="4294967295"/>
          </p:nvPr>
        </p:nvSpPr>
        <p:spPr>
          <a:xfrm>
            <a:off x="0" y="6500813"/>
            <a:ext cx="2895600" cy="365125"/>
          </a:xfrm>
        </p:spPr>
        <p:txBody>
          <a:bodyPr/>
          <a:lstStyle/>
          <a:p>
            <a:r>
              <a:rPr lang="en-US"/>
              <a:t>Johns Hopkins Bloomberg School of Public Health</a:t>
            </a:r>
            <a:endParaRPr lang="en-US" dirty="0"/>
          </a:p>
        </p:txBody>
      </p:sp>
    </p:spTree>
    <p:extLst>
      <p:ext uri="{BB962C8B-B14F-4D97-AF65-F5344CB8AC3E}">
        <p14:creationId xmlns:p14="http://schemas.microsoft.com/office/powerpoint/2010/main" val="899188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D9E3DBB-2CF8-F542-8A51-4A0582A3F2C7}"/>
              </a:ext>
            </a:extLst>
          </p:cNvPr>
          <p:cNvSpPr>
            <a:spLocks noGrp="1"/>
          </p:cNvSpPr>
          <p:nvPr>
            <p:ph type="ftr" sz="quarter" idx="3"/>
          </p:nvPr>
        </p:nvSpPr>
        <p:spPr/>
        <p:txBody>
          <a:bodyPr/>
          <a:lstStyle/>
          <a:p>
            <a:r>
              <a:rPr lang="en-US"/>
              <a:t>Johns Hopkins Bloomberg School of Public Health</a:t>
            </a:r>
            <a:endParaRPr lang="en-US" dirty="0"/>
          </a:p>
        </p:txBody>
      </p:sp>
      <p:sp>
        <p:nvSpPr>
          <p:cNvPr id="2" name="Text Placeholder 1">
            <a:extLst>
              <a:ext uri="{FF2B5EF4-FFF2-40B4-BE49-F238E27FC236}">
                <a16:creationId xmlns:a16="http://schemas.microsoft.com/office/drawing/2014/main" id="{97FA5499-E3DC-3E4C-9F03-988323B36E5E}"/>
              </a:ext>
            </a:extLst>
          </p:cNvPr>
          <p:cNvSpPr>
            <a:spLocks noGrp="1"/>
          </p:cNvSpPr>
          <p:nvPr>
            <p:ph type="body" sz="quarter" idx="14"/>
          </p:nvPr>
        </p:nvSpPr>
        <p:spPr/>
        <p:txBody>
          <a:bodyPr/>
          <a:lstStyle/>
          <a:p>
            <a:r>
              <a:rPr lang="en-US" dirty="0"/>
              <a:t>Vaccine hesitancy drivers: </a:t>
            </a:r>
          </a:p>
          <a:p>
            <a:r>
              <a:rPr lang="en-US" dirty="0"/>
              <a:t>Pre-COVID</a:t>
            </a:r>
          </a:p>
        </p:txBody>
      </p:sp>
      <p:sp>
        <p:nvSpPr>
          <p:cNvPr id="3" name="Text Placeholder 2">
            <a:extLst>
              <a:ext uri="{FF2B5EF4-FFF2-40B4-BE49-F238E27FC236}">
                <a16:creationId xmlns:a16="http://schemas.microsoft.com/office/drawing/2014/main" id="{5513983F-E37F-DA45-8945-2E70648523AB}"/>
              </a:ext>
            </a:extLst>
          </p:cNvPr>
          <p:cNvSpPr>
            <a:spLocks noGrp="1"/>
          </p:cNvSpPr>
          <p:nvPr>
            <p:ph type="body" sz="quarter" idx="12"/>
          </p:nvPr>
        </p:nvSpPr>
        <p:spPr>
          <a:xfrm>
            <a:off x="566928" y="2176272"/>
            <a:ext cx="4343002" cy="3749040"/>
          </a:xfrm>
        </p:spPr>
        <p:txBody>
          <a:bodyPr/>
          <a:lstStyle/>
          <a:p>
            <a:pPr marL="285750" indent="-285750">
              <a:buFont typeface="Arial" panose="020B0604020202020204" pitchFamily="34" charset="0"/>
              <a:buChar char="•"/>
            </a:pPr>
            <a:r>
              <a:rPr lang="en-US" sz="2400" dirty="0"/>
              <a:t>Vaccine ingredients</a:t>
            </a:r>
          </a:p>
          <a:p>
            <a:pPr marL="285750" indent="-285750">
              <a:buFont typeface="Arial" panose="020B0604020202020204" pitchFamily="34" charset="0"/>
              <a:buChar char="•"/>
            </a:pPr>
            <a:r>
              <a:rPr lang="en-US" sz="2400" dirty="0"/>
              <a:t>Vaccine schedule</a:t>
            </a:r>
          </a:p>
          <a:p>
            <a:pPr marL="285750" indent="-285750">
              <a:buFont typeface="Arial" panose="020B0604020202020204" pitchFamily="34" charset="0"/>
              <a:buChar char="•"/>
            </a:pPr>
            <a:r>
              <a:rPr lang="en-US" sz="2400" dirty="0"/>
              <a:t>Misperception of link between vaccines and severe adverse events (i.e., autism)</a:t>
            </a:r>
          </a:p>
          <a:p>
            <a:pPr marL="285750" indent="-285750">
              <a:buFont typeface="Arial" panose="020B0604020202020204" pitchFamily="34" charset="0"/>
              <a:buChar char="•"/>
            </a:pPr>
            <a:r>
              <a:rPr lang="en-US" sz="2400" dirty="0"/>
              <a:t>Low levels of risk perception </a:t>
            </a:r>
          </a:p>
          <a:p>
            <a:endParaRPr lang="en-US" dirty="0"/>
          </a:p>
          <a:p>
            <a:endParaRPr lang="en-US" dirty="0"/>
          </a:p>
        </p:txBody>
      </p:sp>
      <p:pic>
        <p:nvPicPr>
          <p:cNvPr id="5" name="Picture 4">
            <a:extLst>
              <a:ext uri="{FF2B5EF4-FFF2-40B4-BE49-F238E27FC236}">
                <a16:creationId xmlns:a16="http://schemas.microsoft.com/office/drawing/2014/main" id="{076AB44F-807A-FC4B-A202-A0CF06764C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59859" y="2101131"/>
            <a:ext cx="3667095" cy="3749041"/>
          </a:xfrm>
          <a:prstGeom prst="rect">
            <a:avLst/>
          </a:prstGeom>
        </p:spPr>
      </p:pic>
      <p:sp>
        <p:nvSpPr>
          <p:cNvPr id="6" name="Rectangle 5">
            <a:extLst>
              <a:ext uri="{FF2B5EF4-FFF2-40B4-BE49-F238E27FC236}">
                <a16:creationId xmlns:a16="http://schemas.microsoft.com/office/drawing/2014/main" id="{3695EA86-2934-F244-8A98-C44773A0E6F4}"/>
              </a:ext>
            </a:extLst>
          </p:cNvPr>
          <p:cNvSpPr/>
          <p:nvPr/>
        </p:nvSpPr>
        <p:spPr>
          <a:xfrm>
            <a:off x="7116417" y="6501384"/>
            <a:ext cx="1870192" cy="307777"/>
          </a:xfrm>
          <a:prstGeom prst="rect">
            <a:avLst/>
          </a:prstGeom>
        </p:spPr>
        <p:txBody>
          <a:bodyPr wrap="none">
            <a:spAutoFit/>
          </a:bodyPr>
          <a:lstStyle/>
          <a:p>
            <a:pPr>
              <a:spcAft>
                <a:spcPts val="600"/>
              </a:spcAft>
            </a:pPr>
            <a:r>
              <a:rPr lang="en-US" sz="1400" cap="all" dirty="0">
                <a:solidFill>
                  <a:schemeClr val="bg1"/>
                </a:solidFill>
              </a:rPr>
              <a:t>Credit: DOUG CHAYKA</a:t>
            </a:r>
            <a:endParaRPr lang="en-US" sz="1400" dirty="0">
              <a:solidFill>
                <a:schemeClr val="bg1"/>
              </a:solidFill>
            </a:endParaRPr>
          </a:p>
        </p:txBody>
      </p:sp>
    </p:spTree>
    <p:extLst>
      <p:ext uri="{BB962C8B-B14F-4D97-AF65-F5344CB8AC3E}">
        <p14:creationId xmlns:p14="http://schemas.microsoft.com/office/powerpoint/2010/main" val="1052448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E46401-29AD-0B4B-941D-2D41613AE2B2}"/>
              </a:ext>
            </a:extLst>
          </p:cNvPr>
          <p:cNvSpPr>
            <a:spLocks noGrp="1"/>
          </p:cNvSpPr>
          <p:nvPr>
            <p:ph type="body" sz="quarter" idx="14"/>
          </p:nvPr>
        </p:nvSpPr>
        <p:spPr/>
        <p:txBody>
          <a:bodyPr/>
          <a:lstStyle/>
          <a:p>
            <a:r>
              <a:rPr lang="en-US" dirty="0"/>
              <a:t>COVID-19 vaccine hesitancy drivers</a:t>
            </a:r>
          </a:p>
        </p:txBody>
      </p:sp>
      <p:sp>
        <p:nvSpPr>
          <p:cNvPr id="3" name="Text Placeholder 2">
            <a:extLst>
              <a:ext uri="{FF2B5EF4-FFF2-40B4-BE49-F238E27FC236}">
                <a16:creationId xmlns:a16="http://schemas.microsoft.com/office/drawing/2014/main" id="{EB550D6E-51B9-EF42-A775-2AA2A23E792C}"/>
              </a:ext>
            </a:extLst>
          </p:cNvPr>
          <p:cNvSpPr>
            <a:spLocks noGrp="1"/>
          </p:cNvSpPr>
          <p:nvPr>
            <p:ph type="body" sz="quarter" idx="12"/>
          </p:nvPr>
        </p:nvSpPr>
        <p:spPr>
          <a:xfrm>
            <a:off x="696137" y="2114425"/>
            <a:ext cx="8001000" cy="3749040"/>
          </a:xfrm>
        </p:spPr>
        <p:txBody>
          <a:bodyPr/>
          <a:lstStyle/>
          <a:p>
            <a:pPr marL="285750" indent="-285750">
              <a:buFont typeface="Arial" panose="020B0604020202020204" pitchFamily="34" charset="0"/>
              <a:buChar char="•"/>
            </a:pPr>
            <a:r>
              <a:rPr lang="en-US" sz="2400" dirty="0"/>
              <a:t>Distrust and lack of confidence</a:t>
            </a:r>
          </a:p>
          <a:p>
            <a:pPr marL="285750" indent="-285750">
              <a:buFont typeface="Arial" panose="020B0604020202020204" pitchFamily="34" charset="0"/>
              <a:buChar char="•"/>
            </a:pPr>
            <a:r>
              <a:rPr lang="en-US" sz="2400" dirty="0"/>
              <a:t>Misinformation/ disinformation</a:t>
            </a:r>
          </a:p>
          <a:p>
            <a:pPr marL="285750" indent="-285750">
              <a:buFont typeface="Arial" panose="020B0604020202020204" pitchFamily="34" charset="0"/>
              <a:buChar char="•"/>
            </a:pPr>
            <a:r>
              <a:rPr lang="en-US" sz="2400" dirty="0"/>
              <a:t>Polarization</a:t>
            </a:r>
          </a:p>
          <a:p>
            <a:endParaRPr lang="en-US" dirty="0"/>
          </a:p>
          <a:p>
            <a:endParaRPr lang="en-US" dirty="0"/>
          </a:p>
        </p:txBody>
      </p:sp>
      <p:sp>
        <p:nvSpPr>
          <p:cNvPr id="4" name="Footer Placeholder 3">
            <a:extLst>
              <a:ext uri="{FF2B5EF4-FFF2-40B4-BE49-F238E27FC236}">
                <a16:creationId xmlns:a16="http://schemas.microsoft.com/office/drawing/2014/main" id="{E4B8210E-CCB4-F741-B7AD-A524749931CD}"/>
              </a:ext>
            </a:extLst>
          </p:cNvPr>
          <p:cNvSpPr>
            <a:spLocks noGrp="1"/>
          </p:cNvSpPr>
          <p:nvPr>
            <p:ph type="ftr" sz="quarter" idx="3"/>
          </p:nvPr>
        </p:nvSpPr>
        <p:spPr/>
        <p:txBody>
          <a:bodyPr/>
          <a:lstStyle/>
          <a:p>
            <a:r>
              <a:rPr lang="en-US"/>
              <a:t>Johns Hopkins Bloomberg School of Public Health</a:t>
            </a:r>
            <a:endParaRPr lang="en-US" dirty="0"/>
          </a:p>
        </p:txBody>
      </p:sp>
      <p:pic>
        <p:nvPicPr>
          <p:cNvPr id="6" name="Picture 5">
            <a:extLst>
              <a:ext uri="{FF2B5EF4-FFF2-40B4-BE49-F238E27FC236}">
                <a16:creationId xmlns:a16="http://schemas.microsoft.com/office/drawing/2014/main" id="{632FF62D-843F-D644-BE90-121505BAAD76}"/>
              </a:ext>
            </a:extLst>
          </p:cNvPr>
          <p:cNvPicPr>
            <a:picLocks noChangeAspect="1"/>
          </p:cNvPicPr>
          <p:nvPr/>
        </p:nvPicPr>
        <p:blipFill>
          <a:blip r:embed="rId2"/>
          <a:stretch>
            <a:fillRect/>
          </a:stretch>
        </p:blipFill>
        <p:spPr>
          <a:xfrm>
            <a:off x="2526029" y="3775701"/>
            <a:ext cx="4091941" cy="2117579"/>
          </a:xfrm>
          <a:prstGeom prst="rect">
            <a:avLst/>
          </a:prstGeom>
        </p:spPr>
      </p:pic>
    </p:spTree>
    <p:extLst>
      <p:ext uri="{BB962C8B-B14F-4D97-AF65-F5344CB8AC3E}">
        <p14:creationId xmlns:p14="http://schemas.microsoft.com/office/powerpoint/2010/main" val="453341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215C51-AD35-0348-A34B-A2B70908B027}"/>
              </a:ext>
            </a:extLst>
          </p:cNvPr>
          <p:cNvSpPr>
            <a:spLocks noGrp="1"/>
          </p:cNvSpPr>
          <p:nvPr>
            <p:ph type="body" sz="quarter" idx="14"/>
          </p:nvPr>
        </p:nvSpPr>
        <p:spPr/>
        <p:txBody>
          <a:bodyPr/>
          <a:lstStyle/>
          <a:p>
            <a:r>
              <a:rPr lang="en-US" dirty="0"/>
              <a:t>Distrust and lack of confidence</a:t>
            </a:r>
          </a:p>
        </p:txBody>
      </p:sp>
      <p:sp>
        <p:nvSpPr>
          <p:cNvPr id="3" name="Text Placeholder 2">
            <a:extLst>
              <a:ext uri="{FF2B5EF4-FFF2-40B4-BE49-F238E27FC236}">
                <a16:creationId xmlns:a16="http://schemas.microsoft.com/office/drawing/2014/main" id="{12385107-58D1-CE4A-BDF5-6D462FD87042}"/>
              </a:ext>
            </a:extLst>
          </p:cNvPr>
          <p:cNvSpPr>
            <a:spLocks noGrp="1"/>
          </p:cNvSpPr>
          <p:nvPr>
            <p:ph type="body" sz="quarter" idx="12"/>
          </p:nvPr>
        </p:nvSpPr>
        <p:spPr>
          <a:xfrm>
            <a:off x="576262" y="1554480"/>
            <a:ext cx="8001000" cy="3749040"/>
          </a:xfrm>
        </p:spPr>
        <p:txBody>
          <a:bodyPr/>
          <a:lstStyle/>
          <a:p>
            <a:pPr marL="342900" indent="-342900">
              <a:buFont typeface="Arial" panose="020B0604020202020204" pitchFamily="34" charset="0"/>
              <a:buChar char="•"/>
            </a:pPr>
            <a:r>
              <a:rPr lang="en-US" sz="2000" dirty="0"/>
              <a:t>Holding Q &amp; As with African Methodist Episcopalian Zion congregations</a:t>
            </a:r>
          </a:p>
          <a:p>
            <a:pPr marL="342900" indent="-342900">
              <a:buFont typeface="Arial" panose="020B0604020202020204" pitchFamily="34" charset="0"/>
              <a:buChar char="•"/>
            </a:pPr>
            <a:r>
              <a:rPr lang="en-US" sz="2000" dirty="0"/>
              <a:t>Over the last 12 months, have met with 50 congregations in the mid-Atlantic (MD, VA, PA, NY, WV, DE, NC)</a:t>
            </a:r>
          </a:p>
          <a:p>
            <a:pPr marL="342900" indent="-342900">
              <a:buFont typeface="Arial" panose="020B0604020202020204" pitchFamily="34" charset="0"/>
              <a:buChar char="•"/>
            </a:pPr>
            <a:r>
              <a:rPr lang="en-US" sz="2000" dirty="0">
                <a:latin typeface="Arnhem Pro Bln" panose="02000000000000000000" pitchFamily="2" charset="0"/>
              </a:rPr>
              <a:t>30-60 members in each meeting (n~2,500)</a:t>
            </a:r>
          </a:p>
          <a:p>
            <a:pPr marL="342900" indent="-342900">
              <a:buFont typeface="Arial" panose="020B0604020202020204" pitchFamily="34" charset="0"/>
              <a:buChar char="•"/>
            </a:pPr>
            <a:r>
              <a:rPr lang="en-US" sz="2000" dirty="0">
                <a:latin typeface="Arnhem Pro Bln" panose="02000000000000000000" pitchFamily="2" charset="0"/>
              </a:rPr>
              <a:t>Key concerns: </a:t>
            </a:r>
          </a:p>
          <a:p>
            <a:pPr marL="1085850" lvl="1" indent="-342900">
              <a:buFont typeface="Arial" panose="020B0604020202020204" pitchFamily="34" charset="0"/>
              <a:buChar char="•"/>
            </a:pPr>
            <a:r>
              <a:rPr lang="en-US" sz="2000" dirty="0">
                <a:solidFill>
                  <a:schemeClr val="bg1"/>
                </a:solidFill>
                <a:latin typeface="Arnhem Pro Bln" panose="02000000000000000000" pitchFamily="2" charset="0"/>
              </a:rPr>
              <a:t>Distrustful of the vaccine development process (timing, recruitment of participants) </a:t>
            </a:r>
          </a:p>
          <a:p>
            <a:pPr marL="1085850" lvl="1" indent="-342900">
              <a:buFont typeface="Arial" panose="020B0604020202020204" pitchFamily="34" charset="0"/>
              <a:buChar char="•"/>
            </a:pPr>
            <a:r>
              <a:rPr lang="en-US" sz="2000" dirty="0">
                <a:solidFill>
                  <a:schemeClr val="bg1"/>
                </a:solidFill>
                <a:latin typeface="Arnhem Pro Bln" panose="02000000000000000000" pitchFamily="2" charset="0"/>
              </a:rPr>
              <a:t>Distrustful of health care system due to history of medical experimentation</a:t>
            </a:r>
          </a:p>
          <a:p>
            <a:pPr marL="1085850" lvl="1" indent="-342900">
              <a:buFont typeface="Arial" panose="020B0604020202020204" pitchFamily="34" charset="0"/>
              <a:buChar char="•"/>
            </a:pPr>
            <a:r>
              <a:rPr lang="en-US" sz="2000" dirty="0">
                <a:solidFill>
                  <a:schemeClr val="bg1"/>
                </a:solidFill>
                <a:latin typeface="Arnhem Pro Bln" panose="02000000000000000000" pitchFamily="2" charset="0"/>
              </a:rPr>
              <a:t>Lack of confidence: “Is the vaccine safe for Black people?”</a:t>
            </a:r>
          </a:p>
          <a:p>
            <a:pPr marL="1085850" lvl="1" indent="-342900">
              <a:buFont typeface="Arial" panose="020B0604020202020204" pitchFamily="34" charset="0"/>
              <a:buChar char="•"/>
            </a:pPr>
            <a:r>
              <a:rPr lang="en-US" sz="2000" dirty="0">
                <a:solidFill>
                  <a:schemeClr val="bg1"/>
                </a:solidFill>
                <a:latin typeface="Arnhem Pro Bln" panose="02000000000000000000" pitchFamily="2" charset="0"/>
              </a:rPr>
              <a:t>Lack of confidence related to safety of the vaccine and other co-morbidities </a:t>
            </a:r>
          </a:p>
          <a:p>
            <a:endParaRPr lang="en-US" dirty="0"/>
          </a:p>
        </p:txBody>
      </p:sp>
      <p:sp>
        <p:nvSpPr>
          <p:cNvPr id="4" name="Footer Placeholder 3">
            <a:extLst>
              <a:ext uri="{FF2B5EF4-FFF2-40B4-BE49-F238E27FC236}">
                <a16:creationId xmlns:a16="http://schemas.microsoft.com/office/drawing/2014/main" id="{E73AD212-1B28-2A47-AFFF-14EC89D26CFC}"/>
              </a:ext>
            </a:extLst>
          </p:cNvPr>
          <p:cNvSpPr>
            <a:spLocks noGrp="1"/>
          </p:cNvSpPr>
          <p:nvPr>
            <p:ph type="ftr" sz="quarter" idx="3"/>
          </p:nvPr>
        </p:nvSpPr>
        <p:spPr/>
        <p:txBody>
          <a:bodyPr/>
          <a:lstStyle/>
          <a:p>
            <a:r>
              <a:rPr lang="en-US"/>
              <a:t>Johns Hopkins Bloomberg School of Public Health</a:t>
            </a:r>
            <a:endParaRPr lang="en-US" dirty="0"/>
          </a:p>
        </p:txBody>
      </p:sp>
    </p:spTree>
    <p:extLst>
      <p:ext uri="{BB962C8B-B14F-4D97-AF65-F5344CB8AC3E}">
        <p14:creationId xmlns:p14="http://schemas.microsoft.com/office/powerpoint/2010/main" val="2545234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215C51-AD35-0348-A34B-A2B70908B027}"/>
              </a:ext>
            </a:extLst>
          </p:cNvPr>
          <p:cNvSpPr>
            <a:spLocks noGrp="1"/>
          </p:cNvSpPr>
          <p:nvPr>
            <p:ph type="body" sz="quarter" idx="14"/>
          </p:nvPr>
        </p:nvSpPr>
        <p:spPr/>
        <p:txBody>
          <a:bodyPr/>
          <a:lstStyle/>
          <a:p>
            <a:r>
              <a:rPr lang="en-US" dirty="0"/>
              <a:t>Distrust and lack of confidence</a:t>
            </a:r>
          </a:p>
        </p:txBody>
      </p:sp>
      <p:sp>
        <p:nvSpPr>
          <p:cNvPr id="3" name="Text Placeholder 2">
            <a:extLst>
              <a:ext uri="{FF2B5EF4-FFF2-40B4-BE49-F238E27FC236}">
                <a16:creationId xmlns:a16="http://schemas.microsoft.com/office/drawing/2014/main" id="{12385107-58D1-CE4A-BDF5-6D462FD87042}"/>
              </a:ext>
            </a:extLst>
          </p:cNvPr>
          <p:cNvSpPr>
            <a:spLocks noGrp="1"/>
          </p:cNvSpPr>
          <p:nvPr>
            <p:ph type="body" sz="quarter" idx="12"/>
          </p:nvPr>
        </p:nvSpPr>
        <p:spPr>
          <a:xfrm>
            <a:off x="576262" y="1554480"/>
            <a:ext cx="8001000" cy="3749040"/>
          </a:xfrm>
        </p:spPr>
        <p:txBody>
          <a:bodyPr/>
          <a:lstStyle/>
          <a:p>
            <a:pPr marL="285750" indent="-285750">
              <a:buFont typeface="Arial" panose="020B0604020202020204" pitchFamily="34" charset="0"/>
              <a:buChar char="•"/>
            </a:pPr>
            <a:r>
              <a:rPr lang="en-US" sz="2000" dirty="0"/>
              <a:t>Holding Q &amp; As with non-profits that serve incarcerated populations</a:t>
            </a:r>
          </a:p>
          <a:p>
            <a:pPr marL="285750" indent="-285750">
              <a:buFont typeface="Arial" panose="020B0604020202020204" pitchFamily="34" charset="0"/>
              <a:buChar char="•"/>
            </a:pPr>
            <a:r>
              <a:rPr lang="en-US" sz="2000" dirty="0"/>
              <a:t>Over the last 12 months, have met with 6 groups of incarcerated populations (NY, PA)</a:t>
            </a:r>
          </a:p>
          <a:p>
            <a:pPr marL="285750" indent="-285750">
              <a:buFont typeface="Arial" panose="020B0604020202020204" pitchFamily="34" charset="0"/>
              <a:buChar char="•"/>
            </a:pPr>
            <a:r>
              <a:rPr lang="en-US" sz="2000" dirty="0"/>
              <a:t>Approximately 20 people in each meeting (either Hispanic and African American; n~100) </a:t>
            </a:r>
          </a:p>
          <a:p>
            <a:pPr marL="285750" indent="-285750">
              <a:buFont typeface="Arial" panose="020B0604020202020204" pitchFamily="34" charset="0"/>
              <a:buChar char="•"/>
            </a:pPr>
            <a:r>
              <a:rPr lang="en-US" sz="2000" dirty="0"/>
              <a:t>Key concerns: </a:t>
            </a:r>
          </a:p>
          <a:p>
            <a:pPr marL="1028700" lvl="1">
              <a:buFont typeface="Arial" panose="020B0604020202020204" pitchFamily="34" charset="0"/>
              <a:buChar char="•"/>
            </a:pPr>
            <a:r>
              <a:rPr lang="en-US" sz="2000" dirty="0">
                <a:solidFill>
                  <a:schemeClr val="bg1"/>
                </a:solidFill>
                <a:latin typeface="Arnhem Pro Bln" panose="02000000000000000000" pitchFamily="2" charset="0"/>
              </a:rPr>
              <a:t>Distrustful of the vaccine development process (timing, recruitment of participants) </a:t>
            </a:r>
          </a:p>
          <a:p>
            <a:pPr marL="1028700" lvl="1">
              <a:buFont typeface="Arial" panose="020B0604020202020204" pitchFamily="34" charset="0"/>
              <a:buChar char="•"/>
            </a:pPr>
            <a:r>
              <a:rPr lang="en-US" sz="2000" dirty="0">
                <a:solidFill>
                  <a:schemeClr val="bg1"/>
                </a:solidFill>
                <a:latin typeface="Arnhem Pro Bln" panose="02000000000000000000" pitchFamily="2" charset="0"/>
              </a:rPr>
              <a:t>Distrustful of health care system due to history of medical experimentation</a:t>
            </a:r>
          </a:p>
          <a:p>
            <a:pPr marL="1028700" lvl="1">
              <a:buFont typeface="Arial" panose="020B0604020202020204" pitchFamily="34" charset="0"/>
              <a:buChar char="•"/>
            </a:pPr>
            <a:r>
              <a:rPr lang="en-US" sz="2000" dirty="0">
                <a:solidFill>
                  <a:schemeClr val="bg1"/>
                </a:solidFill>
                <a:latin typeface="Arnhem Pro Bln" panose="02000000000000000000" pitchFamily="2" charset="0"/>
              </a:rPr>
              <a:t>Lack of confidence: concerns about efficacy of the vaccine itself </a:t>
            </a:r>
          </a:p>
          <a:p>
            <a:endParaRPr lang="en-US" dirty="0"/>
          </a:p>
        </p:txBody>
      </p:sp>
      <p:sp>
        <p:nvSpPr>
          <p:cNvPr id="4" name="Footer Placeholder 3">
            <a:extLst>
              <a:ext uri="{FF2B5EF4-FFF2-40B4-BE49-F238E27FC236}">
                <a16:creationId xmlns:a16="http://schemas.microsoft.com/office/drawing/2014/main" id="{E73AD212-1B28-2A47-AFFF-14EC89D26CFC}"/>
              </a:ext>
            </a:extLst>
          </p:cNvPr>
          <p:cNvSpPr>
            <a:spLocks noGrp="1"/>
          </p:cNvSpPr>
          <p:nvPr>
            <p:ph type="ftr" sz="quarter" idx="3"/>
          </p:nvPr>
        </p:nvSpPr>
        <p:spPr/>
        <p:txBody>
          <a:bodyPr/>
          <a:lstStyle/>
          <a:p>
            <a:r>
              <a:rPr lang="en-US"/>
              <a:t>Johns Hopkins Bloomberg School of Public Health</a:t>
            </a:r>
            <a:endParaRPr lang="en-US" dirty="0"/>
          </a:p>
        </p:txBody>
      </p:sp>
    </p:spTree>
    <p:extLst>
      <p:ext uri="{BB962C8B-B14F-4D97-AF65-F5344CB8AC3E}">
        <p14:creationId xmlns:p14="http://schemas.microsoft.com/office/powerpoint/2010/main" val="2799442261"/>
      </p:ext>
    </p:extLst>
  </p:cSld>
  <p:clrMapOvr>
    <a:masterClrMapping/>
  </p:clrMapOvr>
</p:sld>
</file>

<file path=ppt/theme/theme1.xml><?xml version="1.0" encoding="utf-8"?>
<a:theme xmlns:a="http://schemas.openxmlformats.org/drawingml/2006/main" name="JHSPH Primary">
  <a:themeElements>
    <a:clrScheme name="Custom 1">
      <a:dk1>
        <a:srgbClr val="002D72"/>
      </a:dk1>
      <a:lt1>
        <a:srgbClr val="FFFFFF"/>
      </a:lt1>
      <a:dk2>
        <a:srgbClr val="418FDE"/>
      </a:dk2>
      <a:lt2>
        <a:srgbClr val="FFFFFF"/>
      </a:lt2>
      <a:accent1>
        <a:srgbClr val="002D72"/>
      </a:accent1>
      <a:accent2>
        <a:srgbClr val="FF9E1B"/>
      </a:accent2>
      <a:accent3>
        <a:srgbClr val="CBA052"/>
      </a:accent3>
      <a:accent4>
        <a:srgbClr val="818383"/>
      </a:accent4>
      <a:accent5>
        <a:srgbClr val="6D6E71"/>
      </a:accent5>
      <a:accent6>
        <a:srgbClr val="000000"/>
      </a:accent6>
      <a:hlink>
        <a:srgbClr val="000000"/>
      </a:hlink>
      <a:folHlink>
        <a:srgbClr val="002D4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A145F7D1E0524D97A27BF7B928F430" ma:contentTypeVersion="3" ma:contentTypeDescription="Create a new document." ma:contentTypeScope="" ma:versionID="e400c3e2ddcd4f96576472e9018226fa">
  <xsd:schema xmlns:xsd="http://www.w3.org/2001/XMLSchema" xmlns:xs="http://www.w3.org/2001/XMLSchema" xmlns:p="http://schemas.microsoft.com/office/2006/metadata/properties" xmlns:ns1="http://schemas.microsoft.com/sharepoint/v3" xmlns:ns2="a212b231-883a-42ea-ae65-c17fd70f328a" targetNamespace="http://schemas.microsoft.com/office/2006/metadata/properties" ma:root="true" ma:fieldsID="f9e0cee79fa16aee8691d023af92b573" ns1:_="" ns2:_="">
    <xsd:import namespace="http://schemas.microsoft.com/sharepoint/v3"/>
    <xsd:import namespace="a212b231-883a-42ea-ae65-c17fd70f328a"/>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212b231-883a-42ea-ae65-c17fd70f328a"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5805AED4-74DF-4D0D-90F9-97B7D5DB1E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212b231-883a-42ea-ae65-c17fd70f32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68312E-F739-436E-9356-DD7B0CAF9826}">
  <ds:schemaRefs>
    <ds:schemaRef ds:uri="http://schemas.microsoft.com/sharepoint/v3/contenttype/forms"/>
  </ds:schemaRefs>
</ds:datastoreItem>
</file>

<file path=customXml/itemProps3.xml><?xml version="1.0" encoding="utf-8"?>
<ds:datastoreItem xmlns:ds="http://schemas.openxmlformats.org/officeDocument/2006/customXml" ds:itemID="{DA69755F-9906-42AA-9909-760FFE9790B3}">
  <ds:schemaRefs>
    <ds:schemaRef ds:uri="http://schemas.openxmlformats.org/package/2006/metadata/core-properties"/>
    <ds:schemaRef ds:uri="http://schemas.microsoft.com/office/2006/documentManagement/types"/>
    <ds:schemaRef ds:uri="http://purl.org/dc/elements/1.1/"/>
    <ds:schemaRef ds:uri="http://purl.org/dc/terms/"/>
    <ds:schemaRef ds:uri="http://schemas.microsoft.com/office/infopath/2007/PartnerControls"/>
    <ds:schemaRef ds:uri="http://schemas.microsoft.com/sharepoint/v3"/>
    <ds:schemaRef ds:uri="http://purl.org/dc/dcmitype/"/>
    <ds:schemaRef ds:uri="http://www.w3.org/XML/1998/namespace"/>
    <ds:schemaRef ds:uri="a212b231-883a-42ea-ae65-c17fd70f328a"/>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JHSPH Primary</Template>
  <TotalTime>1797</TotalTime>
  <Words>1534</Words>
  <Application>Microsoft Macintosh PowerPoint</Application>
  <PresentationFormat>On-screen Show (4:3)</PresentationFormat>
  <Paragraphs>132</Paragraphs>
  <Slides>28</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Arnhem Pro Bln</vt:lpstr>
      <vt:lpstr>Arnhem Pro Bln Ita</vt:lpstr>
      <vt:lpstr>Average</vt:lpstr>
      <vt:lpstr>Calibri</vt:lpstr>
      <vt:lpstr>Georgia</vt:lpstr>
      <vt:lpstr>Oswald</vt:lpstr>
      <vt:lpstr>TitlingGothicFB Comp Medium</vt:lpstr>
      <vt:lpstr>JHSPH Primary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Lymari Morales</dc:creator>
  <cp:lastModifiedBy>Rupali Limaye</cp:lastModifiedBy>
  <cp:revision>35</cp:revision>
  <dcterms:created xsi:type="dcterms:W3CDTF">2020-03-10T13:46:00Z</dcterms:created>
  <dcterms:modified xsi:type="dcterms:W3CDTF">2022-03-21T11:01:32Z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0x01010074A145F7D1E0524D97A27BF7B928F430</vt:lpwstr>
  </property>
</Properties>
</file>